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309" r:id="rId5"/>
    <p:sldId id="426" r:id="rId6"/>
    <p:sldId id="427" r:id="rId7"/>
  </p:sldIdLst>
  <p:sldSz cx="12188825" cy="6858000"/>
  <p:notesSz cx="6858000" cy="9144000"/>
  <p:defaultTextStyle>
    <a:defPPr rtl="0">
      <a:defRPr lang="en-GB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ACC1"/>
    <a:srgbClr val="F59593"/>
    <a:srgbClr val="F5F5F5"/>
    <a:srgbClr val="EF5350"/>
    <a:srgbClr val="2C81D6"/>
    <a:srgbClr val="4E5798"/>
    <a:srgbClr val="9575CD"/>
    <a:srgbClr val="FED011"/>
    <a:srgbClr val="8FA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סגנון ביניים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סגנון ביניים 4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2325" autoAdjust="0"/>
  </p:normalViewPr>
  <p:slideViewPr>
    <p:cSldViewPr showGuides="1">
      <p:cViewPr varScale="1">
        <p:scale>
          <a:sx n="107" d="100"/>
          <a:sy n="107" d="100"/>
        </p:scale>
        <p:origin x="714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02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C46FA63-D707-4B8C-96CC-B557CA336FCE}" type="datetime1">
              <a:rPr lang="en-GB" smtClean="0">
                <a:solidFill>
                  <a:schemeClr val="tx2"/>
                </a:solidFill>
              </a:rPr>
              <a:t>10/10/2019</a:t>
            </a:fld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en-GB" smtClean="0">
                <a:solidFill>
                  <a:schemeClr val="tx2"/>
                </a:solidFill>
              </a:rPr>
              <a:t>‹#›</a:t>
            </a:fld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3B178AC-64BE-41F2-A7AE-E34946EE79F8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6233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543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e-IL"/>
              <a:t>לחץ כדי לערוך סגנון כותרת משנה של תבנית בסיס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41E57-B869-4F93-A8CB-3B07FB29569D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115EE6-DD38-46E5-A28F-7057CB4AE61C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43BBB81-C700-4083-8127-E310BD1DC13C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7CAB8BD-5A87-4DB5-924A-8B2AB5CF8B74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831163F-A609-4965-981E-2512858A6B0B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AD07FA-60A0-4513-81AF-BDF95D9090DF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A9B41F-141C-4F65-BC2A-BC13EF27A4D7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/>
            </a:lvl1pPr>
          </a:lstStyle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E95AA2-CDD5-40B0-B1CF-38A42C9DCC78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/>
            </a:lvl1pPr>
          </a:lstStyle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he-IL" noProof="0"/>
              <a:t>לחץ על הסמל כדי להוסיף תמונה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96DEFE-052F-4B34-8EAC-A263CB86F3A5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CF860746-45FF-4F3F-9CE0-E6B542C01EBE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1218987" rtl="1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r" defTabSz="1218987" rtl="1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he-IL" sz="5400" dirty="0">
                <a:latin typeface="Assistant" panose="00000500000000000000" pitchFamily="2" charset="-79"/>
                <a:cs typeface="Assistant" panose="00000500000000000000" pitchFamily="2" charset="-79"/>
              </a:rPr>
              <a:t>מאפייני לקוח</a:t>
            </a:r>
          </a:p>
        </p:txBody>
      </p:sp>
      <p:pic>
        <p:nvPicPr>
          <p:cNvPr id="6" name="מציין מיקום של תמונה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2878" y="279401"/>
            <a:ext cx="6643068" cy="4448174"/>
          </a:xfrm>
        </p:spPr>
      </p:pic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he-IL" sz="2800" dirty="0">
                <a:latin typeface="Assistant" panose="00000500000000000000" pitchFamily="2" charset="-79"/>
                <a:cs typeface="Assistant" panose="00000500000000000000" pitchFamily="2" charset="-79"/>
              </a:rPr>
              <a:t>מאפיינים המציגים ריכוז מידע טכני על הלקוח</a:t>
            </a:r>
          </a:p>
        </p:txBody>
      </p:sp>
    </p:spTree>
    <p:extLst>
      <p:ext uri="{BB962C8B-B14F-4D97-AF65-F5344CB8AC3E}">
        <p14:creationId xmlns:p14="http://schemas.microsoft.com/office/powerpoint/2010/main" val="640416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 rtl="0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מאפייני לקוח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8" name="Content Placeholder 13"/>
          <p:cNvSpPr txBox="1">
            <a:spLocks/>
          </p:cNvSpPr>
          <p:nvPr/>
        </p:nvSpPr>
        <p:spPr>
          <a:xfrm>
            <a:off x="1155991" y="6070200"/>
            <a:ext cx="10157354" cy="576064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r" defTabSz="1218987" rtl="1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ברשימת הלקוחות &gt; קליק ימני על הלקוח &gt; מאפייני לקוח</a:t>
            </a:r>
          </a:p>
        </p:txBody>
      </p:sp>
      <p:pic>
        <p:nvPicPr>
          <p:cNvPr id="14" name="תמונה 13">
            <a:extLst>
              <a:ext uri="{FF2B5EF4-FFF2-40B4-BE49-F238E27FC236}">
                <a16:creationId xmlns="" xmlns:a16="http://schemas.microsoft.com/office/drawing/2014/main" id="{71AFF579-BCEC-4800-97D8-1AA583FB37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9" t="48654"/>
          <a:stretch/>
        </p:blipFill>
        <p:spPr>
          <a:xfrm>
            <a:off x="3491172" y="1083600"/>
            <a:ext cx="5409627" cy="50174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50876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 rtl="0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מאפייני לקוח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8" name="Content Placeholder 13"/>
          <p:cNvSpPr txBox="1">
            <a:spLocks/>
          </p:cNvSpPr>
          <p:nvPr/>
        </p:nvSpPr>
        <p:spPr>
          <a:xfrm>
            <a:off x="1155991" y="6070200"/>
            <a:ext cx="10157354" cy="576064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r" defTabSz="1218987" rtl="1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הצגת מאפייני הלקוח ישראל ישראלי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="" xmlns:a16="http://schemas.microsoft.com/office/drawing/2014/main" id="{B1A91A73-D9DB-44B0-84DC-08082D553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4103" y="1300296"/>
            <a:ext cx="5040560" cy="4501784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="" xmlns:a16="http://schemas.microsoft.com/office/drawing/2014/main" id="{337082E0-637F-452E-95AD-A69261B0D4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998" y="2186877"/>
            <a:ext cx="5284724" cy="361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38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2786181_TF02787940" id="{1798802C-84EE-40F8-AA82-749FCB0DAB40}" vid="{E03FD201-C9ED-47D9-B1F3-097360176F4C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4873beb7-5857-4685-be1f-d57550cc96c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</Words>
  <Application>Microsoft Office PowerPoint</Application>
  <PresentationFormat>מותאם אישית</PresentationFormat>
  <Paragraphs>8</Paragraphs>
  <Slides>3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</vt:i4>
      </vt:variant>
    </vt:vector>
  </HeadingPairs>
  <TitlesOfParts>
    <vt:vector size="9" baseType="lpstr">
      <vt:lpstr>Arial</vt:lpstr>
      <vt:lpstr>Assistant</vt:lpstr>
      <vt:lpstr>Century Gothic</vt:lpstr>
      <vt:lpstr>Gisha</vt:lpstr>
      <vt:lpstr>Open Sans</vt:lpstr>
      <vt:lpstr>Books 16x9</vt:lpstr>
      <vt:lpstr>מאפייני לקוח</vt:lpstr>
      <vt:lpstr>מאפייני לקוח</vt:lpstr>
      <vt:lpstr>מאפייני לקוח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2019-02-01T12:22:33Z</dcterms:created>
  <dcterms:modified xsi:type="dcterms:W3CDTF">2019-10-10T09:53:14Z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