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410" r:id="rId5"/>
    <p:sldId id="411" r:id="rId6"/>
    <p:sldId id="412" r:id="rId7"/>
    <p:sldId id="413" r:id="rId8"/>
    <p:sldId id="414" r:id="rId9"/>
    <p:sldId id="415" r:id="rId10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350"/>
    <a:srgbClr val="2C81D6"/>
    <a:srgbClr val="FFCC00"/>
    <a:srgbClr val="4E5798"/>
    <a:srgbClr val="9575CD"/>
    <a:srgbClr val="F59593"/>
    <a:srgbClr val="FED011"/>
    <a:srgbClr val="00ACC1"/>
    <a:srgbClr val="8FA3A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325" autoAdjust="0"/>
  </p:normalViewPr>
  <p:slideViewPr>
    <p:cSldViewPr showGuides="1">
      <p:cViewPr varScale="1">
        <p:scale>
          <a:sx n="107" d="100"/>
          <a:sy n="107" d="100"/>
        </p:scale>
        <p:origin x="71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10/10/2019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28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40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09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55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11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e-IL"/>
              <a:t>לחץ כדי לערוך סגנון כותרת משנה של תבנית בסיס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e-IL"/>
              <a:t>לחץ כדי לערוך סגנון כותרת של תבנית בסיס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e-IL" noProof="0"/>
              <a:t>לחץ על הסמל כדי להוסיף תמונה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e-IL" noProof="0"/>
              <a:t>לחץ כדי לערוך סגנון כותרת של תבנית בסיס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e-IL" noProof="0"/>
              <a:t>לחץ כדי לערוך סגנונות טקסט של תבנית בסיס</a:t>
            </a:r>
          </a:p>
          <a:p>
            <a:pPr lvl="1" rtl="0"/>
            <a:r>
              <a:rPr lang="he-IL" noProof="0"/>
              <a:t>רמה שנייה</a:t>
            </a:r>
          </a:p>
          <a:p>
            <a:pPr lvl="2" rtl="0"/>
            <a:r>
              <a:rPr lang="he-IL" noProof="0"/>
              <a:t>רמה שלישית</a:t>
            </a:r>
          </a:p>
          <a:p>
            <a:pPr lvl="3" rtl="0"/>
            <a:r>
              <a:rPr lang="he-IL" noProof="0"/>
              <a:t>רמה רביעית</a:t>
            </a:r>
          </a:p>
          <a:p>
            <a:pPr lvl="4" rtl="0"/>
            <a:r>
              <a:rPr lang="he-IL" noProof="0"/>
              <a:t>רמה חמישית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10/10/2019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e-IL" sz="3600" dirty="0">
                <a:latin typeface="Assistant" panose="00000500000000000000" pitchFamily="2" charset="-79"/>
                <a:cs typeface="Assistant" panose="00000500000000000000" pitchFamily="2" charset="-79"/>
              </a:rPr>
              <a:t>טיפים בבי-מייל</a:t>
            </a:r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79" y="289008"/>
            <a:ext cx="6643066" cy="4428959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שיוך הודעות מרובה, פתיחת לקוח בחלון חדש</a:t>
            </a:r>
          </a:p>
        </p:txBody>
      </p:sp>
    </p:spTree>
    <p:extLst>
      <p:ext uri="{BB962C8B-B14F-4D97-AF65-F5344CB8AC3E}">
        <p14:creationId xmlns:p14="http://schemas.microsoft.com/office/powerpoint/2010/main" val="268426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טיפים בבי-מייל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מציין מיקום טקסט 3"/>
          <p:cNvSpPr txBox="1">
            <a:spLocks/>
          </p:cNvSpPr>
          <p:nvPr/>
        </p:nvSpPr>
        <p:spPr>
          <a:xfrm>
            <a:off x="8110636" y="1196752"/>
            <a:ext cx="3164026" cy="4176464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3200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מרובה של הודעות</a:t>
            </a:r>
          </a:p>
          <a:p>
            <a:pPr marL="457200" indent="-457200">
              <a:buAutoNum type="arabicPeriod"/>
            </a:pPr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סימון ההודעות באמצעות </a:t>
            </a:r>
            <a:r>
              <a:rPr lang="en-US" sz="2800" dirty="0">
                <a:latin typeface="Assistant" panose="00000500000000000000" pitchFamily="2" charset="-79"/>
                <a:cs typeface="Assistant" panose="00000500000000000000" pitchFamily="2" charset="-79"/>
              </a:rPr>
              <a:t>Ctrl</a:t>
            </a:r>
            <a:endParaRPr lang="he-IL" sz="28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457200" indent="-457200">
              <a:buAutoNum type="arabicPeriod"/>
            </a:pPr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קליק ימני</a:t>
            </a:r>
          </a:p>
          <a:p>
            <a:pPr marL="457200" indent="-457200">
              <a:buAutoNum type="arabicPeriod"/>
            </a:pPr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שייך ללקוח/למעסיק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xmlns="" id="{7F45D1FA-4A6B-4551-B947-34A4F4DE5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1268760"/>
            <a:ext cx="7359690" cy="50405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47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טיפים בבי-מייל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מציין מיקום טקסט 3"/>
          <p:cNvSpPr txBox="1">
            <a:spLocks/>
          </p:cNvSpPr>
          <p:nvPr/>
        </p:nvSpPr>
        <p:spPr>
          <a:xfrm>
            <a:off x="8110636" y="1196752"/>
            <a:ext cx="3164026" cy="4968552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מרובה של הודעות</a:t>
            </a:r>
          </a:p>
          <a:p>
            <a:pPr marL="514350" indent="-514350">
              <a:buAutoNum type="arabicPeriod"/>
            </a:pPr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בחירת לקוח</a:t>
            </a:r>
          </a:p>
          <a:p>
            <a:pPr marL="514350" indent="-514350">
              <a:buAutoNum type="arabicPeriod"/>
            </a:pPr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שיוך לאובייקט</a:t>
            </a:r>
          </a:p>
          <a:p>
            <a:pPr marL="514350" indent="-514350">
              <a:buAutoNum type="arabicPeriod"/>
            </a:pPr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שורת הנושא תישמר באופן אוטומטי.</a:t>
            </a:r>
          </a:p>
          <a:p>
            <a:pPr marL="514350" indent="-514350">
              <a:buAutoNum type="arabicPeriod"/>
            </a:pPr>
            <a:endParaRPr lang="he-IL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70561A69-FB36-4A0C-9117-0CF9ED6C4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63" y="1572563"/>
            <a:ext cx="7424173" cy="42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טיפים בבי-מייל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מציין מיקום טקסט 3"/>
          <p:cNvSpPr txBox="1">
            <a:spLocks/>
          </p:cNvSpPr>
          <p:nvPr/>
        </p:nvSpPr>
        <p:spPr>
          <a:xfrm>
            <a:off x="7246540" y="1196752"/>
            <a:ext cx="4028122" cy="4968552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3200" b="1" dirty="0">
                <a:latin typeface="Assistant" panose="00000500000000000000" pitchFamily="2" charset="-79"/>
                <a:cs typeface="Assistant" panose="00000500000000000000" pitchFamily="2" charset="-79"/>
              </a:rPr>
              <a:t>פתיחת לקוח בחלון חדש</a:t>
            </a:r>
          </a:p>
          <a:p>
            <a:pPr marL="0" indent="0">
              <a:buNone/>
            </a:pPr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פותח את הלקוח בחלון נפרד מתוכנת באפי ומאפשר גישה לנתונים של הלקוח בעת שליחת דוא"ל.</a:t>
            </a:r>
          </a:p>
          <a:p>
            <a:pPr marL="514350" indent="-514350">
              <a:buAutoNum type="arabicPeriod"/>
            </a:pPr>
            <a:endParaRPr lang="he-IL" sz="32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48C7C9C5-CF45-4246-8978-94D02AB9D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764704"/>
            <a:ext cx="5472608" cy="47177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2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טיפים בבי-מייל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מציין מיקום טקסט 3"/>
          <p:cNvSpPr txBox="1">
            <a:spLocks/>
          </p:cNvSpPr>
          <p:nvPr/>
        </p:nvSpPr>
        <p:spPr>
          <a:xfrm>
            <a:off x="7030516" y="1196752"/>
            <a:ext cx="4244146" cy="4968552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2800" b="1" dirty="0">
                <a:latin typeface="Assistant" panose="00000500000000000000" pitchFamily="2" charset="-79"/>
                <a:cs typeface="Assistant" panose="00000500000000000000" pitchFamily="2" charset="-79"/>
              </a:rPr>
              <a:t>הטמעת פרטי הלקוח בשורת נושא בשליחת דוא"ל מלשונית פוליסות ותכניות.</a:t>
            </a:r>
          </a:p>
          <a:p>
            <a:pPr marL="0" indent="0">
              <a:buNone/>
            </a:pPr>
            <a:endParaRPr lang="he-IL" sz="2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0" indent="0">
              <a:buNone/>
            </a:pPr>
            <a:r>
              <a:rPr lang="he-IL" sz="3200" dirty="0">
                <a:latin typeface="Assistant" panose="00000500000000000000" pitchFamily="2" charset="-79"/>
                <a:cs typeface="Assistant" panose="00000500000000000000" pitchFamily="2" charset="-79"/>
              </a:rPr>
              <a:t>קליק ימני על פוליסה &gt; טיפול שוטף &gt; דוא"ל</a:t>
            </a:r>
            <a:endParaRPr lang="he-IL" sz="32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xmlns="" id="{E02DCA66-E2BC-4C80-A122-672480D2C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6557"/>
          <a:stretch/>
        </p:blipFill>
        <p:spPr>
          <a:xfrm>
            <a:off x="405780" y="275540"/>
            <a:ext cx="6624736" cy="63801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93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>
            <a:normAutofit/>
          </a:bodyPr>
          <a:lstStyle/>
          <a:p>
            <a:pPr algn="r"/>
            <a:r>
              <a:rPr lang="he-IL" sz="4800" b="1" dirty="0">
                <a:latin typeface="Assistant" panose="00000500000000000000" pitchFamily="2" charset="-79"/>
                <a:cs typeface="Assistant" panose="00000500000000000000" pitchFamily="2" charset="-79"/>
              </a:rPr>
              <a:t>טיפים בבי-מייל</a:t>
            </a:r>
            <a:endParaRPr lang="en-US" sz="48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מציין מיקום טקסט 3"/>
          <p:cNvSpPr txBox="1">
            <a:spLocks/>
          </p:cNvSpPr>
          <p:nvPr/>
        </p:nvSpPr>
        <p:spPr>
          <a:xfrm>
            <a:off x="7030516" y="1196752"/>
            <a:ext cx="4244146" cy="4968552"/>
          </a:xfrm>
          <a:prstGeom prst="rect">
            <a:avLst/>
          </a:prstGeom>
        </p:spPr>
        <p:txBody>
          <a:bodyPr/>
          <a:lstStyle>
            <a:lvl1pPr marL="304747" indent="-304747" algn="r" defTabSz="1218987" rtl="1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r" defTabSz="1218987" rtl="1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כך זה ייראה בחלון השליחה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55C86B97-55A5-4D14-865A-AA826400E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00" r="-1" b="38345"/>
          <a:stretch/>
        </p:blipFill>
        <p:spPr>
          <a:xfrm>
            <a:off x="1701924" y="1772816"/>
            <a:ext cx="9177134" cy="46960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68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4873beb7-5857-4685-be1f-d57550cc96cc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</Words>
  <Application>Microsoft Office PowerPoint</Application>
  <PresentationFormat>מותאם אישית</PresentationFormat>
  <Paragraphs>26</Paragraphs>
  <Slides>6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Arial</vt:lpstr>
      <vt:lpstr>Assistant</vt:lpstr>
      <vt:lpstr>Century Gothic</vt:lpstr>
      <vt:lpstr>Gisha</vt:lpstr>
      <vt:lpstr>Books 16x9</vt:lpstr>
      <vt:lpstr>טיפים בבי-מייל</vt:lpstr>
      <vt:lpstr>טיפים בבי-מייל</vt:lpstr>
      <vt:lpstr>טיפים בבי-מייל</vt:lpstr>
      <vt:lpstr>טיפים בבי-מייל</vt:lpstr>
      <vt:lpstr>טיפים בבי-מייל</vt:lpstr>
      <vt:lpstr>טיפים בבי-מייל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2019-02-01T12:22:33Z</dcterms:created>
  <dcterms:modified xsi:type="dcterms:W3CDTF">2019-10-10T09:49:53Z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