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312" r:id="rId5"/>
    <p:sldId id="305" r:id="rId6"/>
    <p:sldId id="306" r:id="rId7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6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99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הקמת תביעה מתוך פוליסה קיימת בתיק הלקוח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1" y="279401"/>
            <a:ext cx="6672262" cy="4448175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הקמת התביעה בדרך הקצרה ביותר (מתוך הפוליסה) כולל ייצוא לטופס תביעה של חברת הביטוח.</a:t>
            </a:r>
          </a:p>
        </p:txBody>
      </p:sp>
      <p:sp>
        <p:nvSpPr>
          <p:cNvPr id="7" name="מלבן 6"/>
          <p:cNvSpPr/>
          <p:nvPr/>
        </p:nvSpPr>
        <p:spPr>
          <a:xfrm>
            <a:off x="4330216" y="171865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קליק ימין </a:t>
            </a:r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  <a:sym typeface="Wingdings" panose="05000000000000000000" pitchFamily="2" charset="2"/>
              </a:rPr>
              <a:t> הקמת </a:t>
            </a:r>
            <a:r>
              <a:rPr lang="he-I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sistant" panose="00000500000000000000" pitchFamily="2" charset="-79"/>
                <a:cs typeface="Assistant" panose="00000500000000000000" pitchFamily="2" charset="-79"/>
              </a:rPr>
              <a:t>תביעה</a:t>
            </a:r>
          </a:p>
        </p:txBody>
      </p:sp>
    </p:spTree>
    <p:extLst>
      <p:ext uri="{BB962C8B-B14F-4D97-AF65-F5344CB8AC3E}">
        <p14:creationId xmlns:p14="http://schemas.microsoft.com/office/powerpoint/2010/main" val="251246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הקמת תביעה בקליק ימין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031048"/>
            <a:ext cx="10157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קליק ימין על פוליסה קיימת &gt; הקם תביעה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71299" t="16263" r="4268" b="21761"/>
          <a:stretch/>
        </p:blipFill>
        <p:spPr>
          <a:xfrm>
            <a:off x="8038628" y="1509184"/>
            <a:ext cx="3384376" cy="51761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1999737"/>
            <a:ext cx="6840760" cy="45320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מחבר חץ ישר 10"/>
          <p:cNvCxnSpPr>
            <a:cxnSpLocks/>
          </p:cNvCxnSpPr>
          <p:nvPr/>
        </p:nvCxnSpPr>
        <p:spPr>
          <a:xfrm flipH="1" flipV="1">
            <a:off x="7462564" y="4322714"/>
            <a:ext cx="1152128" cy="97849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C86B86DE-387B-470A-8204-285B1C3FAD05}"/>
              </a:ext>
            </a:extLst>
          </p:cNvPr>
          <p:cNvSpPr/>
          <p:nvPr/>
        </p:nvSpPr>
        <p:spPr>
          <a:xfrm>
            <a:off x="1917948" y="49780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3600" b="1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חלון התביעה</a:t>
            </a:r>
          </a:p>
        </p:txBody>
      </p:sp>
    </p:spTree>
    <p:extLst>
      <p:ext uri="{BB962C8B-B14F-4D97-AF65-F5344CB8AC3E}">
        <p14:creationId xmlns:p14="http://schemas.microsoft.com/office/powerpoint/2010/main" val="336127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 rtl="0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הקמת תביעה בקליק ימין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1117309" y="1049336"/>
            <a:ext cx="10157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>
                <a:latin typeface="Assistant" panose="00000500000000000000" pitchFamily="2" charset="-79"/>
                <a:ea typeface="Open Sans" panose="020B0606030504020204" pitchFamily="34" charset="0"/>
                <a:cs typeface="Assistant" panose="00000500000000000000" pitchFamily="2" charset="-79"/>
              </a:rPr>
              <a:t>קליק ימין על פוליסה קיימת &gt; הקם תביעה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39321" r="15554" b="8996"/>
          <a:stretch/>
        </p:blipFill>
        <p:spPr>
          <a:xfrm>
            <a:off x="7030516" y="1516447"/>
            <a:ext cx="4608512" cy="52073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9813" t="16205" r="26853" b="26338"/>
          <a:stretch/>
        </p:blipFill>
        <p:spPr>
          <a:xfrm>
            <a:off x="549797" y="1204501"/>
            <a:ext cx="5896658" cy="5519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מחבר חץ ישר 8"/>
          <p:cNvCxnSpPr>
            <a:cxnSpLocks/>
          </p:cNvCxnSpPr>
          <p:nvPr/>
        </p:nvCxnSpPr>
        <p:spPr>
          <a:xfrm flipH="1" flipV="1">
            <a:off x="5806380" y="4797153"/>
            <a:ext cx="3024336" cy="1296143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</Words>
  <Application>Microsoft Office PowerPoint</Application>
  <PresentationFormat>מותאם אישית</PresentationFormat>
  <Paragraphs>10</Paragraphs>
  <Slides>3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10" baseType="lpstr">
      <vt:lpstr>Arial</vt:lpstr>
      <vt:lpstr>Assistant</vt:lpstr>
      <vt:lpstr>Century Gothic</vt:lpstr>
      <vt:lpstr>Gisha</vt:lpstr>
      <vt:lpstr>Open Sans</vt:lpstr>
      <vt:lpstr>Wingdings</vt:lpstr>
      <vt:lpstr>Books 16x9</vt:lpstr>
      <vt:lpstr>הקמת תביעה מתוך פוליסה קיימת בתיק הלקוח</vt:lpstr>
      <vt:lpstr>הקמת תביעה בקליק ימין</vt:lpstr>
      <vt:lpstr>הקמת תביעה בקליק ימין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