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23"/>
  </p:notesMasterIdLst>
  <p:handoutMasterIdLst>
    <p:handoutMasterId r:id="rId24"/>
  </p:handoutMasterIdLst>
  <p:sldIdLst>
    <p:sldId id="330" r:id="rId5"/>
    <p:sldId id="331" r:id="rId6"/>
    <p:sldId id="268" r:id="rId7"/>
    <p:sldId id="334" r:id="rId8"/>
    <p:sldId id="333" r:id="rId9"/>
    <p:sldId id="335" r:id="rId10"/>
    <p:sldId id="337" r:id="rId11"/>
    <p:sldId id="338" r:id="rId12"/>
    <p:sldId id="354" r:id="rId13"/>
    <p:sldId id="340" r:id="rId14"/>
    <p:sldId id="341" r:id="rId15"/>
    <p:sldId id="352" r:id="rId16"/>
    <p:sldId id="346" r:id="rId17"/>
    <p:sldId id="347" r:id="rId18"/>
    <p:sldId id="350" r:id="rId19"/>
    <p:sldId id="349" r:id="rId20"/>
    <p:sldId id="348" r:id="rId21"/>
    <p:sldId id="353"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F03E"/>
    <a:srgbClr val="2FBBE9"/>
    <a:srgbClr val="FED011"/>
    <a:srgbClr val="FFC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סגנון ביניים 4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20" autoAdjust="0"/>
    <p:restoredTop sz="91264" autoAdjust="0"/>
  </p:normalViewPr>
  <p:slideViewPr>
    <p:cSldViewPr>
      <p:cViewPr varScale="1">
        <p:scale>
          <a:sx n="106" d="100"/>
          <a:sy n="106" d="100"/>
        </p:scale>
        <p:origin x="678" y="108"/>
      </p:cViewPr>
      <p:guideLst>
        <p:guide pos="3839"/>
        <p:guide orient="horz" pos="2160"/>
      </p:guideLst>
    </p:cSldViewPr>
  </p:slideViewPr>
  <p:notesTextViewPr>
    <p:cViewPr>
      <p:scale>
        <a:sx n="1" d="1"/>
        <a:sy n="1" d="1"/>
      </p:scale>
      <p:origin x="0" y="0"/>
    </p:cViewPr>
  </p:notesTextViewPr>
  <p:notesViewPr>
    <p:cSldViewPr showGuides="1">
      <p:cViewPr varScale="1">
        <p:scale>
          <a:sx n="89" d="100"/>
          <a:sy n="89" d="100"/>
        </p:scale>
        <p:origin x="37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884613" y="0"/>
            <a:ext cx="2971800" cy="457200"/>
          </a:xfrm>
          <a:prstGeom prst="rect">
            <a:avLst/>
          </a:prstGeom>
        </p:spPr>
        <p:txBody>
          <a:bodyPr vert="horz" lIns="91440" tIns="45720" rIns="91440" bIns="45720" rtlCol="1"/>
          <a:lstStyle>
            <a:lvl1pPr algn="r" latinLnBrk="0">
              <a:defRPr lang="he-IL" sz="1200"/>
            </a:lvl1pPr>
          </a:lstStyle>
          <a:p>
            <a:pPr algn="r" rtl="1"/>
            <a:fld id="{784AA43A-3F76-4A13-9CD6-36134EB429E3}" type="datetimeFigureOut">
              <a:rPr lang="he-IL"/>
              <a:t>י"א/תשרי/תש"פ</a:t>
            </a:fld>
            <a:endParaRPr lang="he-IL"/>
          </a:p>
        </p:txBody>
      </p:sp>
      <p:sp>
        <p:nvSpPr>
          <p:cNvPr id="4" name="מציין מיקום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1" anchor="b"/>
          <a:lstStyle>
            <a:lvl1pPr algn="r" latinLnBrk="0">
              <a:defRPr lang="he-IL" sz="1200"/>
            </a:lvl1pPr>
          </a:lstStyle>
          <a:p>
            <a:pPr algn="r" rtl="1"/>
            <a:fld id="{A850423A-8BCE-448E-A97B-03A88B2B12C1}" type="slidenum">
              <a:rPr lang="he-IL"/>
              <a:t>‹#›</a:t>
            </a:fld>
            <a:endParaRPr lang="he-IL"/>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884613" y="0"/>
            <a:ext cx="2971800" cy="457200"/>
          </a:xfrm>
          <a:prstGeom prst="rect">
            <a:avLst/>
          </a:prstGeom>
        </p:spPr>
        <p:txBody>
          <a:bodyPr vert="horz" lIns="91440" tIns="45720" rIns="91440" bIns="45720" rtlCol="1"/>
          <a:lstStyle>
            <a:lvl1pPr algn="r" latinLnBrk="0">
              <a:defRPr lang="he-IL" sz="1200"/>
            </a:lvl1pPr>
          </a:lstStyle>
          <a:p>
            <a:pPr algn="r" rtl="1"/>
            <a:fld id="{5F674A4F-2B7A-4ECB-A400-260B2FFC03C1}" type="datetimeFigureOut">
              <a:t>י"א/תשרי/תש"פ</a:t>
            </a:fld>
            <a:endParaRPr lang="he-IL"/>
          </a:p>
        </p:txBody>
      </p:sp>
      <p:sp>
        <p:nvSpPr>
          <p:cNvPr id="4" name="מציין מיקום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algn="r" rtl="1"/>
            <a:endParaRPr lang="he-IL"/>
          </a:p>
        </p:txBody>
      </p:sp>
      <p:sp>
        <p:nvSpPr>
          <p:cNvPr id="5" name="מציין מיקום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latinLnBrk="0">
              <a:defRPr lang="he-IL" sz="1200"/>
            </a:lvl1pPr>
          </a:lstStyle>
          <a:p>
            <a:pPr algn="r" rtl="1"/>
            <a:fld id="{01F2A70B-78F2-4DCF-B53B-C990D2FAFB8A}" type="slidenum">
              <a:t>‹#›</a:t>
            </a:fld>
            <a:endParaRPr lang="he-IL"/>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a:t>
            </a:fld>
            <a:endParaRPr lang="he-IL"/>
          </a:p>
        </p:txBody>
      </p:sp>
    </p:spTree>
    <p:extLst>
      <p:ext uri="{BB962C8B-B14F-4D97-AF65-F5344CB8AC3E}">
        <p14:creationId xmlns:p14="http://schemas.microsoft.com/office/powerpoint/2010/main" val="5256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10</a:t>
            </a:fld>
            <a:endParaRPr lang="he-IL"/>
          </a:p>
        </p:txBody>
      </p:sp>
    </p:spTree>
    <p:extLst>
      <p:ext uri="{BB962C8B-B14F-4D97-AF65-F5344CB8AC3E}">
        <p14:creationId xmlns:p14="http://schemas.microsoft.com/office/powerpoint/2010/main" val="177029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11</a:t>
            </a:fld>
            <a:endParaRPr lang="he-IL"/>
          </a:p>
        </p:txBody>
      </p:sp>
    </p:spTree>
    <p:extLst>
      <p:ext uri="{BB962C8B-B14F-4D97-AF65-F5344CB8AC3E}">
        <p14:creationId xmlns:p14="http://schemas.microsoft.com/office/powerpoint/2010/main" val="3459943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הרשאות - בחלונית זו ניתן להגדיר מגוון הרשאות שונות לכל מודול.</a:t>
            </a:r>
            <a:endParaRPr lang="en-US" dirty="0"/>
          </a:p>
          <a:p>
            <a:r>
              <a:rPr lang="he-IL" dirty="0"/>
              <a:t>חלונית המוצגת למטה ניתן לראות שמודול "ביטוח אלמנטרי" לא פעיל (ברירת מחדל) מכיוון שאצל ראש הקבוצה המודול מוגדר כלא פעיל. לעומת זאת מודול "ביטוח חיים" לא פעיל אצל המשתמש מאחר ונחסם באופן יזום ע"י המנהל, לכן המשתמש לא יראה את המודול הזה.</a:t>
            </a:r>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12</a:t>
            </a:fld>
            <a:endParaRPr lang="he-IL"/>
          </a:p>
        </p:txBody>
      </p:sp>
    </p:spTree>
    <p:extLst>
      <p:ext uri="{BB962C8B-B14F-4D97-AF65-F5344CB8AC3E}">
        <p14:creationId xmlns:p14="http://schemas.microsoft.com/office/powerpoint/2010/main" val="131980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הרשאות - בחלונית זו ניתן להגדיר מגוון הרשאות שונות לכל מודול.</a:t>
            </a:r>
            <a:endParaRPr lang="en-US" dirty="0"/>
          </a:p>
          <a:p>
            <a:r>
              <a:rPr lang="he-IL" dirty="0"/>
              <a:t>חלונית המוצגת למטה ניתן לראות שמודול "ביטוח אלמנטרי" לא פעיל (ברירת מחדל) מכיוון שאצל ראש הקבוצה המודול מוגדר כלא פעיל. לעומת זאת מודול "ביטוח חיים" לא פעיל אצל המשתמש מאחר ונחסם באופן יזום ע"י המנהל, לכן המשתמש לא יראה את המודול הזה.</a:t>
            </a:r>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13</a:t>
            </a:fld>
            <a:endParaRPr lang="he-IL"/>
          </a:p>
        </p:txBody>
      </p:sp>
    </p:spTree>
    <p:extLst>
      <p:ext uri="{BB962C8B-B14F-4D97-AF65-F5344CB8AC3E}">
        <p14:creationId xmlns:p14="http://schemas.microsoft.com/office/powerpoint/2010/main" val="40045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איש</a:t>
            </a:r>
            <a:r>
              <a:rPr lang="he-IL" baseline="0" dirty="0"/>
              <a:t> מכירות בפוליסות – מוסיף שדה חדש לסינון נוסף.</a:t>
            </a:r>
          </a:p>
          <a:p>
            <a:r>
              <a:rPr lang="he-IL" baseline="0" dirty="0"/>
              <a:t>מטפל בפוליסות והצעות – מוסיף שדה נוסף המאפשר לסנן לפיו בדוחות</a:t>
            </a:r>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14</a:t>
            </a:fld>
            <a:endParaRPr lang="he-IL"/>
          </a:p>
        </p:txBody>
      </p:sp>
    </p:spTree>
    <p:extLst>
      <p:ext uri="{BB962C8B-B14F-4D97-AF65-F5344CB8AC3E}">
        <p14:creationId xmlns:p14="http://schemas.microsoft.com/office/powerpoint/2010/main" val="173549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15</a:t>
            </a:fld>
            <a:endParaRPr lang="he-IL"/>
          </a:p>
        </p:txBody>
      </p:sp>
    </p:spTree>
    <p:extLst>
      <p:ext uri="{BB962C8B-B14F-4D97-AF65-F5344CB8AC3E}">
        <p14:creationId xmlns:p14="http://schemas.microsoft.com/office/powerpoint/2010/main" val="218213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16</a:t>
            </a:fld>
            <a:endParaRPr lang="he-IL"/>
          </a:p>
        </p:txBody>
      </p:sp>
    </p:spTree>
    <p:extLst>
      <p:ext uri="{BB962C8B-B14F-4D97-AF65-F5344CB8AC3E}">
        <p14:creationId xmlns:p14="http://schemas.microsoft.com/office/powerpoint/2010/main" val="87261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הרשאות - בחלונית זו ניתן להגדיר מגוון הרשאות שונות לכל מודול.</a:t>
            </a:r>
            <a:endParaRPr lang="en-US" dirty="0"/>
          </a:p>
          <a:p>
            <a:r>
              <a:rPr lang="he-IL" dirty="0"/>
              <a:t>חלונית המוצגת למטה ניתן לראות שמודול "ביטוח אלמנטרי" לא פעיל (ברירת מחדל) מכיוון שאצל ראש הקבוצה המודול מוגדר כלא פעיל. לעומת זאת מודול "ביטוח חיים" לא פעיל אצל המשתמש מאחר ונחסם באופן יזום ע"י המנהל, לכן המשתמש לא יראה את המודול הזה.</a:t>
            </a:r>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17</a:t>
            </a:fld>
            <a:endParaRPr lang="he-IL"/>
          </a:p>
        </p:txBody>
      </p:sp>
    </p:spTree>
    <p:extLst>
      <p:ext uri="{BB962C8B-B14F-4D97-AF65-F5344CB8AC3E}">
        <p14:creationId xmlns:p14="http://schemas.microsoft.com/office/powerpoint/2010/main" val="1849495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a:t>
            </a:r>
            <a:r>
              <a:rPr lang="he-IL" baseline="0" dirty="0"/>
              <a:t> לייצא את רשימת המשתמשים לאקסל. באקסל יוצגו המודולים שיש לכל משתמש</a:t>
            </a:r>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18</a:t>
            </a:fld>
            <a:endParaRPr lang="he-IL"/>
          </a:p>
        </p:txBody>
      </p:sp>
    </p:spTree>
    <p:extLst>
      <p:ext uri="{BB962C8B-B14F-4D97-AF65-F5344CB8AC3E}">
        <p14:creationId xmlns:p14="http://schemas.microsoft.com/office/powerpoint/2010/main" val="129141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מחקר.</a:t>
            </a:r>
          </a:p>
          <a:p>
            <a:pPr algn="r" rtl="1"/>
            <a:r>
              <a:rPr lang="he-IL" dirty="0"/>
              <a:t>חינם.</a:t>
            </a:r>
          </a:p>
          <a:p>
            <a:pPr algn="r" rtl="1"/>
            <a:r>
              <a:rPr lang="he-IL" dirty="0"/>
              <a:t>ללא תומך</a:t>
            </a:r>
            <a:r>
              <a:rPr lang="he-IL" baseline="0" dirty="0"/>
              <a:t> טלפוני.</a:t>
            </a:r>
          </a:p>
          <a:p>
            <a:pPr algn="r" rtl="1"/>
            <a:r>
              <a:rPr lang="he-IL" baseline="0" dirty="0"/>
              <a:t>מענה </a:t>
            </a:r>
            <a:r>
              <a:rPr lang="he-IL" baseline="0" dirty="0" err="1"/>
              <a:t>מיידי</a:t>
            </a:r>
            <a:r>
              <a:rPr lang="he-IL" baseline="0" dirty="0"/>
              <a:t>.</a:t>
            </a:r>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2</a:t>
            </a:fld>
            <a:endParaRPr lang="he-IL"/>
          </a:p>
        </p:txBody>
      </p:sp>
    </p:spTree>
    <p:extLst>
      <p:ext uri="{BB962C8B-B14F-4D97-AF65-F5344CB8AC3E}">
        <p14:creationId xmlns:p14="http://schemas.microsoft.com/office/powerpoint/2010/main" val="170651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3</a:t>
            </a:fld>
            <a:endParaRPr lang="he-IL"/>
          </a:p>
        </p:txBody>
      </p:sp>
    </p:spTree>
    <p:extLst>
      <p:ext uri="{BB962C8B-B14F-4D97-AF65-F5344CB8AC3E}">
        <p14:creationId xmlns:p14="http://schemas.microsoft.com/office/powerpoint/2010/main" val="391027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כמות משתמשים</a:t>
            </a:r>
          </a:p>
          <a:p>
            <a:r>
              <a:rPr lang="he-IL" dirty="0"/>
              <a:t>סינונים</a:t>
            </a:r>
          </a:p>
          <a:p>
            <a:r>
              <a:rPr lang="he-IL" dirty="0"/>
              <a:t>חיפוש</a:t>
            </a:r>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4</a:t>
            </a:fld>
            <a:endParaRPr lang="he-IL"/>
          </a:p>
        </p:txBody>
      </p:sp>
    </p:spTree>
    <p:extLst>
      <p:ext uri="{BB962C8B-B14F-4D97-AF65-F5344CB8AC3E}">
        <p14:creationId xmlns:p14="http://schemas.microsoft.com/office/powerpoint/2010/main" val="100109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סוגי משתמשים</a:t>
            </a:r>
          </a:p>
          <a:p>
            <a:r>
              <a:rPr lang="he-IL" dirty="0"/>
              <a:t>פתיחת המודול רק על ידי באפי</a:t>
            </a:r>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5</a:t>
            </a:fld>
            <a:endParaRPr lang="he-IL"/>
          </a:p>
        </p:txBody>
      </p:sp>
    </p:spTree>
    <p:extLst>
      <p:ext uri="{BB962C8B-B14F-4D97-AF65-F5344CB8AC3E}">
        <p14:creationId xmlns:p14="http://schemas.microsoft.com/office/powerpoint/2010/main" val="225750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6</a:t>
            </a:fld>
            <a:endParaRPr lang="he-IL"/>
          </a:p>
        </p:txBody>
      </p:sp>
    </p:spTree>
    <p:extLst>
      <p:ext uri="{BB962C8B-B14F-4D97-AF65-F5344CB8AC3E}">
        <p14:creationId xmlns:p14="http://schemas.microsoft.com/office/powerpoint/2010/main" val="280820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7</a:t>
            </a:fld>
            <a:endParaRPr lang="he-IL"/>
          </a:p>
        </p:txBody>
      </p:sp>
    </p:spTree>
    <p:extLst>
      <p:ext uri="{BB962C8B-B14F-4D97-AF65-F5344CB8AC3E}">
        <p14:creationId xmlns:p14="http://schemas.microsoft.com/office/powerpoint/2010/main" val="98412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8</a:t>
            </a:fld>
            <a:endParaRPr lang="he-IL"/>
          </a:p>
        </p:txBody>
      </p:sp>
    </p:spTree>
    <p:extLst>
      <p:ext uri="{BB962C8B-B14F-4D97-AF65-F5344CB8AC3E}">
        <p14:creationId xmlns:p14="http://schemas.microsoft.com/office/powerpoint/2010/main" val="296143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r" rtl="1"/>
            <a:fld id="{01F2A70B-78F2-4DCF-B53B-C990D2FAFB8A}" type="slidenum">
              <a:rPr lang="he-IL" smtClean="0"/>
              <a:t>9</a:t>
            </a:fld>
            <a:endParaRPr lang="he-IL"/>
          </a:p>
        </p:txBody>
      </p:sp>
    </p:spTree>
    <p:extLst>
      <p:ext uri="{BB962C8B-B14F-4D97-AF65-F5344CB8AC3E}">
        <p14:creationId xmlns:p14="http://schemas.microsoft.com/office/powerpoint/2010/main" val="366122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2413" y="1905000"/>
            <a:ext cx="9144000" cy="2667000"/>
          </a:xfrm>
        </p:spPr>
        <p:txBody>
          <a:bodyPr>
            <a:noAutofit/>
          </a:bodyPr>
          <a:lstStyle>
            <a:lvl1pPr algn="r" latinLnBrk="0">
              <a:defRPr lang="he-IL" sz="5400">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כותרת משנה 2"/>
          <p:cNvSpPr>
            <a:spLocks noGrp="1"/>
          </p:cNvSpPr>
          <p:nvPr>
            <p:ph type="subTitle" idx="1"/>
          </p:nvPr>
        </p:nvSpPr>
        <p:spPr>
          <a:xfrm>
            <a:off x="1522413" y="5105400"/>
            <a:ext cx="9143999" cy="1066800"/>
          </a:xfrm>
        </p:spPr>
        <p:txBody>
          <a:bodyPr/>
          <a:lstStyle>
            <a:lvl1pPr marL="0" indent="0" algn="r" latinLnBrk="0">
              <a:spcBef>
                <a:spcPts val="0"/>
              </a:spcBef>
              <a:buNone/>
              <a:defRPr lang="he-IL">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grpSp>
        <p:nvGrpSpPr>
          <p:cNvPr id="7" name="שורה"/>
          <p:cNvGrpSpPr/>
          <p:nvPr/>
        </p:nvGrpSpPr>
        <p:grpSpPr bwMode="invGray">
          <a:xfrm flipH="1">
            <a:off x="96837" y="1514475"/>
            <a:ext cx="10569575" cy="64008"/>
            <a:chOff x="1522413" y="1514475"/>
            <a:chExt cx="10569575" cy="64008"/>
          </a:xfrm>
        </p:grpSpPr>
        <p:sp>
          <p:nvSpPr>
            <p:cNvPr id="8" name="צורה חופשית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 name="צורה חופשית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5"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6"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7"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8"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9"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0"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1"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2"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3"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4"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5"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6"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7"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8"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9"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0"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1"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2"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3"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5"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6"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7"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8"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0"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1"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2" name="כותרת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522414" y="1905000"/>
            <a:ext cx="9144000" cy="4267200"/>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latinLnBrk="0">
              <a:defRPr lang="he-IL">
                <a:latin typeface="Tahoma" panose="020B0604030504040204" pitchFamily="34" charset="0"/>
                <a:ea typeface="Tahoma" panose="020B0604030504040204" pitchFamily="34" charset="0"/>
                <a:cs typeface="Tahoma" panose="020B0604030504040204" pitchFamily="34" charset="0"/>
              </a:defRPr>
            </a:lvl5pPr>
            <a:lvl6pPr marL="1956816" algn="r" latinLnBrk="0">
              <a:defRPr lang="he-IL"/>
            </a:lvl6pPr>
            <a:lvl7pPr marL="1956816" algn="r" latinLnBrk="0">
              <a:defRPr lang="he-IL"/>
            </a:lvl7pPr>
            <a:lvl8pPr marL="1956816" algn="r" latinLnBrk="0">
              <a:defRPr lang="he-IL"/>
            </a:lvl8pPr>
            <a:lvl9pPr marL="1956816" algn="r" latinLnBrk="0">
              <a:defRPr lang="he-IL"/>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5" name="מציין מיקום כותרת תחתונה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6" name="מציין מיקום מספר שקופית 5"/>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grpSp>
        <p:nvGrpSpPr>
          <p:cNvPr id="7" name="שורה"/>
          <p:cNvGrpSpPr/>
          <p:nvPr/>
        </p:nvGrpSpPr>
        <p:grpSpPr bwMode="invGray">
          <a:xfrm rot="5400000">
            <a:off x="-955303" y="3472598"/>
            <a:ext cx="6492240" cy="64008"/>
            <a:chOff x="1522413" y="1514475"/>
            <a:chExt cx="10569575" cy="64008"/>
          </a:xfrm>
        </p:grpSpPr>
        <p:sp>
          <p:nvSpPr>
            <p:cNvPr id="8"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5"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6"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7"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8"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9"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0"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1"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2"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3"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4"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5"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6"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7"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8"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49"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0"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1"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2"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3"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5"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6"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7"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8"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0"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1"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2" name="כותרת אנכית 1"/>
          <p:cNvSpPr>
            <a:spLocks noGrp="1"/>
          </p:cNvSpPr>
          <p:nvPr>
            <p:ph type="title" orient="vert"/>
          </p:nvPr>
        </p:nvSpPr>
        <p:spPr>
          <a:xfrm flipV="1">
            <a:off x="548928" y="274639"/>
            <a:ext cx="1371600" cy="5901747"/>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2661106" y="277813"/>
            <a:ext cx="9144001" cy="5898573"/>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latinLnBrk="0">
              <a:defRPr lang="he-IL">
                <a:latin typeface="Tahoma" panose="020B0604030504040204" pitchFamily="34" charset="0"/>
                <a:ea typeface="Tahoma" panose="020B0604030504040204" pitchFamily="34" charset="0"/>
                <a:cs typeface="Tahoma" panose="020B0604030504040204" pitchFamily="34" charset="0"/>
              </a:defRPr>
            </a:lvl5pPr>
            <a:lvl6pPr algn="r" latinLnBrk="0">
              <a:defRPr lang="he-IL"/>
            </a:lvl6pPr>
            <a:lvl7pPr algn="r" latinLnBrk="0">
              <a:defRPr lang="he-IL"/>
            </a:lvl7pPr>
            <a:lvl8pPr algn="r" latinLnBrk="0">
              <a:defRPr lang="he-IL" baseline="0"/>
            </a:lvl8pPr>
            <a:lvl9pPr algn="r" latinLnBrk="0">
              <a:defRPr lang="he-IL" baseline="0"/>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5" name="מציין מיקום כותרת תחתונה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6" name="מציין מיקום מספר שקופית 5"/>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marL="548640" algn="r" latinLnBrk="0">
              <a:defRPr lang="he-IL">
                <a:latin typeface="Tahoma" panose="020B0604030504040204" pitchFamily="34" charset="0"/>
                <a:ea typeface="Tahoma" panose="020B0604030504040204" pitchFamily="34" charset="0"/>
                <a:cs typeface="Tahoma" panose="020B0604030504040204" pitchFamily="34" charset="0"/>
              </a:defRPr>
            </a:lvl2pPr>
            <a:lvl3pPr marL="777240" algn="r" latinLnBrk="0">
              <a:defRPr lang="he-IL">
                <a:latin typeface="Tahoma" panose="020B0604030504040204" pitchFamily="34" charset="0"/>
                <a:ea typeface="Tahoma" panose="020B0604030504040204" pitchFamily="34" charset="0"/>
                <a:cs typeface="Tahoma" panose="020B0604030504040204" pitchFamily="34" charset="0"/>
              </a:defRPr>
            </a:lvl3pPr>
            <a:lvl4pPr marL="1005840" algn="r" latinLnBrk="0">
              <a:defRPr lang="he-IL">
                <a:latin typeface="Tahoma" panose="020B0604030504040204" pitchFamily="34" charset="0"/>
                <a:ea typeface="Tahoma" panose="020B0604030504040204" pitchFamily="34" charset="0"/>
                <a:cs typeface="Tahoma" panose="020B0604030504040204" pitchFamily="34" charset="0"/>
              </a:defRPr>
            </a:lvl4pPr>
            <a:lvl5pPr marL="1234440" algn="r" latinLnBrk="0">
              <a:defRPr lang="he-IL">
                <a:latin typeface="Tahoma" panose="020B0604030504040204" pitchFamily="34" charset="0"/>
                <a:ea typeface="Tahoma" panose="020B0604030504040204" pitchFamily="34" charset="0"/>
                <a:cs typeface="Tahoma" panose="020B0604030504040204" pitchFamily="34" charset="0"/>
              </a:defRPr>
            </a:lvl5pPr>
            <a:lvl6pPr marL="1463040" algn="r" latinLnBrk="0">
              <a:defRPr lang="he-IL" baseline="0"/>
            </a:lvl6pPr>
            <a:lvl7pPr marL="1691640" algn="r" latinLnBrk="0">
              <a:defRPr lang="he-IL" baseline="0"/>
            </a:lvl7pPr>
            <a:lvl8pPr marL="1920240" algn="r" latinLnBrk="0">
              <a:defRPr lang="he-IL" baseline="0"/>
            </a:lvl8pPr>
            <a:lvl9pPr marL="2148840" algn="r" latinLnBrk="0">
              <a:defRPr lang="he-IL" baseline="0"/>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5" name="מציין מיקום כותרת תחתונה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6" name="מציין מיקום מספר שקופית 5"/>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82" name="שורה"/>
          <p:cNvGrpSpPr/>
          <p:nvPr userDrawn="1"/>
        </p:nvGrpSpPr>
        <p:grpSpPr bwMode="invGray">
          <a:xfrm flipH="1">
            <a:off x="76199" y="1514475"/>
            <a:ext cx="10569575" cy="64008"/>
            <a:chOff x="1522413" y="1514475"/>
            <a:chExt cx="10569575" cy="64008"/>
          </a:xfrm>
          <a:solidFill>
            <a:schemeClr val="tx1"/>
          </a:solidFill>
        </p:grpSpPr>
        <p:sp>
          <p:nvSpPr>
            <p:cNvPr id="83"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p:spTree>
      <p:nvGrpSpPr>
        <p:cNvPr id="1" name=""/>
        <p:cNvGrpSpPr/>
        <p:nvPr/>
      </p:nvGrpSpPr>
      <p:grpSpPr>
        <a:xfrm>
          <a:off x="0" y="0"/>
          <a:ext cx="0" cy="0"/>
          <a:chOff x="0" y="0"/>
          <a:chExt cx="0" cy="0"/>
        </a:xfrm>
      </p:grpSpPr>
      <p:grpSp>
        <p:nvGrpSpPr>
          <p:cNvPr id="255" name="שורה"/>
          <p:cNvGrpSpPr/>
          <p:nvPr/>
        </p:nvGrpSpPr>
        <p:grpSpPr bwMode="invGray">
          <a:xfrm>
            <a:off x="1584896" y="4724400"/>
            <a:ext cx="8631936" cy="64008"/>
            <a:chOff x="-4110038" y="2703513"/>
            <a:chExt cx="17394239" cy="160336"/>
          </a:xfrm>
          <a:solidFill>
            <a:schemeClr val="accent1"/>
          </a:solidFill>
        </p:grpSpPr>
        <p:sp>
          <p:nvSpPr>
            <p:cNvPr id="256" name="צורה חופשית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57" name="צורה חופשית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58" name="צורה חופשית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59" name="צורה חופשית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0" name="צורה חופשית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1" name="צורה חופשית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2" name="צורה חופשית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3" name="צורה חופשית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4" name="צורה חופשית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5" name="צורה חופשית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6" name="צורה חופשית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7" name="צורה חופשית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8" name="צורה חופשית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9" name="צורה חופשית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0" name="צורה חופשית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1" name="צורה חופשית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2" name="צורה חופשית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3" name="צורה חופשית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4" name="צורה חופשית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5" name="צורה חופשית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6" name="צורה חופשית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7" name="צורה חופשית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8" name="צורה חופשית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79" name="צורה חופשית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0" name="צורה חופשית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1" name="צורה חופשית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2" name="צורה חופשית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3" name="צורה חופשית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4" name="צורה חופשית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5" name="צורה חופשית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6" name="צורה חופשית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7" name="צורה חופשית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8" name="צורה חופשית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9" name="צורה חופשית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0" name="צורה חופשית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1" name="צורה חופשית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2" name="צורה חופשית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3" name="צורה חופשית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4" name="צורה חופשית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5" name="צורה חופשית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6" name="צורה חופשית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7" name="צורה חופשית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8" name="צורה חופשית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99" name="צורה חופשית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0" name="צורה חופשית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1" name="צורה חופשית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2" name="צורה חופשית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3" name="צורה חופשית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4" name="צורה חופשית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5" name="צורה חופשית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6" name="צורה חופשית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7" name="צורה חופשית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8" name="צורה חופשית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9" name="צורה חופשית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0" name="צורה חופשית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1" name="צורה חופשית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2" name="צורה חופשית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3" name="צורה חופשית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4" name="צורה חופשית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5" name="צורה חופשית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6" name="צורה חופשית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7" name="צורה חופשית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8" name="צורה חופשית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19" name="צורה חופשית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0" name="צורה חופשית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1" name="צורה חופשית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2" name="צורה חופשית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3" name="צורה חופשית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4" name="צורה חופשית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5" name="צורה חופשית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6" name="צורה חופשית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7" name="צורה חופשית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8" name="צורה חופשית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9" name="צורה חופשית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0" name="צורה חופשית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1" name="צורה חופשית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2" name="צורה חופשית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3" name="צורה חופשית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4" name="צורה חופשית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5" name="צורה חופשית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6" name="צורה חופשית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7" name="צורה חופשית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8" name="צורה חופשית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39" name="צורה חופשית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0" name="צורה חופשית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1" name="צורה חופשית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2" name="צורה חופשית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3" name="צורה חופשית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4" name="צורה חופשית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5" name="צורה חופשית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6" name="צורה חופשית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7" name="צורה חופשית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8" name="צורה חופשית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49" name="צורה חופשית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0" name="צורה חופשית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1" name="צורה חופשית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2" name="צורה חופשית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3" name="צורה חופשית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4" name="צורה חופשית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5" name="צורה חופשית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6" name="צורה חופשית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7" name="צורה חופשית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8" name="צורה חופשית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59" name="צורה חופשית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0" name="צורה חופשית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1" name="צורה חופשית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2" name="צורה חופשית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3" name="צורה חופשית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4" name="צורה חופשית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5" name="צורה חופשית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6" name="צורה חופשית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7" name="צורה חופשית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8" name="צורה חופשית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69" name="צורה חופשית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0" name="צורה חופשית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1" name="צורה חופשית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2" name="צורה חופשית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3" name="צורה חופשית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4" name="צורה חופשית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5" name="צורה חופשית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6" name="צורה חופשית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7" name="צורה חופשית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78" name="צורה חופשית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grpSp>
      <p:sp>
        <p:nvSpPr>
          <p:cNvPr id="2" name="כותרת 1"/>
          <p:cNvSpPr>
            <a:spLocks noGrp="1"/>
          </p:cNvSpPr>
          <p:nvPr>
            <p:ph type="title"/>
          </p:nvPr>
        </p:nvSpPr>
        <p:spPr>
          <a:xfrm>
            <a:off x="1522413" y="1905000"/>
            <a:ext cx="9144000" cy="2667000"/>
          </a:xfrm>
        </p:spPr>
        <p:txBody>
          <a:bodyPr anchor="b">
            <a:noAutofit/>
          </a:bodyPr>
          <a:lstStyle>
            <a:lvl1pPr algn="r" latinLnBrk="0">
              <a:defRPr lang="he-IL" sz="4400" b="0" cap="none" baseline="0">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522413" y="5102525"/>
            <a:ext cx="9143999" cy="1069675"/>
          </a:xfrm>
        </p:spPr>
        <p:txBody>
          <a:bodyPr anchor="t">
            <a:normAutofit/>
          </a:bodyPr>
          <a:lstStyle>
            <a:lvl1pPr marL="0" indent="0" algn="r" latinLnBrk="0">
              <a:spcBef>
                <a:spcPts val="0"/>
              </a:spcBef>
              <a:buNone/>
              <a:defRPr lang="he-IL"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latinLnBrk="0">
              <a:buNone/>
              <a:defRPr lang="he-IL" sz="1800">
                <a:solidFill>
                  <a:schemeClr val="tx1">
                    <a:tint val="75000"/>
                  </a:schemeClr>
                </a:solidFill>
              </a:defRPr>
            </a:lvl2pPr>
            <a:lvl3pPr marL="914400" indent="0" algn="r" latinLnBrk="0">
              <a:buNone/>
              <a:defRPr lang="he-IL" sz="1600">
                <a:solidFill>
                  <a:schemeClr val="tx1">
                    <a:tint val="75000"/>
                  </a:schemeClr>
                </a:solidFill>
              </a:defRPr>
            </a:lvl3pPr>
            <a:lvl4pPr marL="1371600" indent="0" algn="r" latinLnBrk="0">
              <a:buNone/>
              <a:defRPr lang="he-IL" sz="1400">
                <a:solidFill>
                  <a:schemeClr val="tx1">
                    <a:tint val="75000"/>
                  </a:schemeClr>
                </a:solidFill>
              </a:defRPr>
            </a:lvl4pPr>
            <a:lvl5pPr marL="1828800" indent="0" algn="r" latinLnBrk="0">
              <a:buNone/>
              <a:defRPr lang="he-IL" sz="1400">
                <a:solidFill>
                  <a:schemeClr val="tx1">
                    <a:tint val="75000"/>
                  </a:schemeClr>
                </a:solidFill>
              </a:defRPr>
            </a:lvl5pPr>
            <a:lvl6pPr marL="2286000" indent="0" algn="r" latinLnBrk="0">
              <a:buNone/>
              <a:defRPr lang="he-IL" sz="1400">
                <a:solidFill>
                  <a:schemeClr val="tx1">
                    <a:tint val="75000"/>
                  </a:schemeClr>
                </a:solidFill>
              </a:defRPr>
            </a:lvl6pPr>
            <a:lvl7pPr marL="2743200" indent="0" algn="r" latinLnBrk="0">
              <a:buNone/>
              <a:defRPr lang="he-IL" sz="1400">
                <a:solidFill>
                  <a:schemeClr val="tx1">
                    <a:tint val="75000"/>
                  </a:schemeClr>
                </a:solidFill>
              </a:defRPr>
            </a:lvl7pPr>
            <a:lvl8pPr marL="3200400" indent="0" algn="r" latinLnBrk="0">
              <a:buNone/>
              <a:defRPr lang="he-IL" sz="1400">
                <a:solidFill>
                  <a:schemeClr val="tx1">
                    <a:tint val="75000"/>
                  </a:schemeClr>
                </a:solidFill>
              </a:defRPr>
            </a:lvl8pPr>
            <a:lvl9pPr marL="3657600" indent="0" algn="r" latinLnBrk="0">
              <a:buNone/>
              <a:defRPr lang="he-IL" sz="1400">
                <a:solidFill>
                  <a:schemeClr val="tx1">
                    <a:tint val="75000"/>
                  </a:schemeClr>
                </a:solidFill>
              </a:defRPr>
            </a:lvl9pPr>
          </a:lstStyle>
          <a:p>
            <a:pPr lvl="0" algn="r" rtl="1"/>
            <a:r>
              <a:rPr lang="he-IL"/>
              <a:t>לחץ כדי לערוך סגנונות טקסט של תבנית בסיס</a:t>
            </a:r>
          </a:p>
        </p:txBody>
      </p:sp>
      <p:sp>
        <p:nvSpPr>
          <p:cNvPr id="4" name="מציין מיקום תאריך 3"/>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5" name="מציין מיקום כותרת תחתונה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6" name="מציין מיקום מספר שקופית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תוכן כפול">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8" name="שורה"/>
          <p:cNvGrpSpPr/>
          <p:nvPr/>
        </p:nvGrpSpPr>
        <p:grpSpPr bwMode="invGray">
          <a:xfrm flipH="1">
            <a:off x="76199" y="1514475"/>
            <a:ext cx="10569575" cy="64008"/>
            <a:chOff x="1522413" y="1514475"/>
            <a:chExt cx="10569575" cy="64008"/>
          </a:xfrm>
          <a:solidFill>
            <a:schemeClr val="tx1"/>
          </a:solidFill>
        </p:grpSpPr>
        <p:sp>
          <p:nvSpPr>
            <p:cNvPr id="159"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0"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1"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2"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3"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4"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5"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6"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7"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8"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9"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0"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1"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2"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3"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4"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5"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6"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7"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8"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9"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0"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1"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2"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3"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4"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5"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6"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7"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8"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9"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0"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1"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2"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3"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4"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5"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6"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7"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8"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9"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0"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1"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2"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3"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4"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5"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6"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7"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8"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9"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0"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1"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2"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3"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4"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5"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6"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7"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8"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9"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0"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1"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2"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3"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4"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5"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6"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7"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8"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9"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0"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1"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2"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2" name="כותרת 1"/>
          <p:cNvSpPr>
            <a:spLocks noGrp="1"/>
          </p:cNvSpPr>
          <p:nvPr>
            <p:ph type="title"/>
          </p:nvPr>
        </p:nvSpPr>
        <p:spPr>
          <a:xfrm>
            <a:off x="1522414" y="274638"/>
            <a:ext cx="9143998" cy="102076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522413" y="1905000"/>
            <a:ext cx="4419599" cy="4267200"/>
          </a:xfrm>
        </p:spPr>
        <p:txBody>
          <a:bodyPr>
            <a:normAutofit/>
          </a:bodyPr>
          <a:lstStyle>
            <a:lvl1pPr algn="r" latinLnBrk="0">
              <a:defRPr lang="he-IL" sz="2400">
                <a:latin typeface="Tahoma" panose="020B0604030504040204" pitchFamily="34" charset="0"/>
                <a:ea typeface="Tahoma" panose="020B0604030504040204" pitchFamily="34" charset="0"/>
                <a:cs typeface="Tahoma" panose="020B0604030504040204" pitchFamily="34" charset="0"/>
              </a:defRPr>
            </a:lvl1pPr>
            <a:lvl2pPr algn="r" latinLnBrk="0">
              <a:defRPr lang="he-IL" sz="2000">
                <a:latin typeface="Tahoma" panose="020B0604030504040204" pitchFamily="34" charset="0"/>
                <a:ea typeface="Tahoma" panose="020B0604030504040204" pitchFamily="34" charset="0"/>
                <a:cs typeface="Tahoma" panose="020B0604030504040204" pitchFamily="34" charset="0"/>
              </a:defRPr>
            </a:lvl2pPr>
            <a:lvl3pPr algn="r" latinLnBrk="0">
              <a:defRPr lang="he-IL" sz="1800">
                <a:latin typeface="Tahoma" panose="020B0604030504040204" pitchFamily="34" charset="0"/>
                <a:ea typeface="Tahoma" panose="020B0604030504040204" pitchFamily="34" charset="0"/>
                <a:cs typeface="Tahoma" panose="020B0604030504040204" pitchFamily="34" charset="0"/>
              </a:defRPr>
            </a:lvl3pPr>
            <a:lvl4pPr algn="r" latinLnBrk="0">
              <a:defRPr lang="he-IL" sz="1600">
                <a:latin typeface="Tahoma" panose="020B0604030504040204" pitchFamily="34" charset="0"/>
                <a:ea typeface="Tahoma" panose="020B0604030504040204" pitchFamily="34" charset="0"/>
                <a:cs typeface="Tahoma" panose="020B0604030504040204" pitchFamily="34" charset="0"/>
              </a:defRPr>
            </a:lvl4pPr>
            <a:lvl5pPr algn="r" latinLnBrk="0">
              <a:defRPr lang="he-IL" sz="1600">
                <a:latin typeface="Tahoma" panose="020B0604030504040204" pitchFamily="34" charset="0"/>
                <a:ea typeface="Tahoma" panose="020B0604030504040204" pitchFamily="34" charset="0"/>
                <a:cs typeface="Tahoma" panose="020B0604030504040204" pitchFamily="34" charset="0"/>
              </a:defRPr>
            </a:lvl5pPr>
            <a:lvl6pPr marL="1956816" algn="r" latinLnBrk="0">
              <a:defRPr lang="he-IL" sz="1600"/>
            </a:lvl6pPr>
            <a:lvl7pPr marL="1956816" algn="r" latinLnBrk="0">
              <a:defRPr lang="he-IL" sz="1600" baseline="0"/>
            </a:lvl7pPr>
            <a:lvl8pPr marL="1956816" algn="r" latinLnBrk="0">
              <a:defRPr lang="he-IL" sz="1600" baseline="0"/>
            </a:lvl8pPr>
            <a:lvl9pPr marL="1956816" algn="r" latinLnBrk="0">
              <a:defRPr lang="he-IL" sz="1600" baseline="0"/>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וכן 3"/>
          <p:cNvSpPr>
            <a:spLocks noGrp="1"/>
          </p:cNvSpPr>
          <p:nvPr>
            <p:ph sz="half" idx="2"/>
          </p:nvPr>
        </p:nvSpPr>
        <p:spPr>
          <a:xfrm>
            <a:off x="6246815" y="1905000"/>
            <a:ext cx="4419598" cy="4267200"/>
          </a:xfrm>
        </p:spPr>
        <p:txBody>
          <a:bodyPr>
            <a:normAutofit/>
          </a:bodyPr>
          <a:lstStyle>
            <a:lvl1pPr algn="r" latinLnBrk="0">
              <a:defRPr lang="he-IL" sz="2400">
                <a:latin typeface="Tahoma" panose="020B0604030504040204" pitchFamily="34" charset="0"/>
                <a:ea typeface="Tahoma" panose="020B0604030504040204" pitchFamily="34" charset="0"/>
                <a:cs typeface="Tahoma" panose="020B0604030504040204" pitchFamily="34" charset="0"/>
              </a:defRPr>
            </a:lvl1pPr>
            <a:lvl2pPr algn="r" latinLnBrk="0">
              <a:defRPr lang="he-IL" sz="2000">
                <a:latin typeface="Tahoma" panose="020B0604030504040204" pitchFamily="34" charset="0"/>
                <a:ea typeface="Tahoma" panose="020B0604030504040204" pitchFamily="34" charset="0"/>
                <a:cs typeface="Tahoma" panose="020B0604030504040204" pitchFamily="34" charset="0"/>
              </a:defRPr>
            </a:lvl2pPr>
            <a:lvl3pPr algn="r" latinLnBrk="0">
              <a:defRPr lang="he-IL" sz="1800">
                <a:latin typeface="Tahoma" panose="020B0604030504040204" pitchFamily="34" charset="0"/>
                <a:ea typeface="Tahoma" panose="020B0604030504040204" pitchFamily="34" charset="0"/>
                <a:cs typeface="Tahoma" panose="020B0604030504040204" pitchFamily="34" charset="0"/>
              </a:defRPr>
            </a:lvl3pPr>
            <a:lvl4pPr algn="r" latinLnBrk="0">
              <a:defRPr lang="he-IL" sz="1600">
                <a:latin typeface="Tahoma" panose="020B0604030504040204" pitchFamily="34" charset="0"/>
                <a:ea typeface="Tahoma" panose="020B0604030504040204" pitchFamily="34" charset="0"/>
                <a:cs typeface="Tahoma" panose="020B0604030504040204" pitchFamily="34" charset="0"/>
              </a:defRPr>
            </a:lvl4pPr>
            <a:lvl5pPr algn="r" latinLnBrk="0">
              <a:defRPr lang="he-IL" sz="1600">
                <a:latin typeface="Tahoma" panose="020B0604030504040204" pitchFamily="34" charset="0"/>
                <a:ea typeface="Tahoma" panose="020B0604030504040204" pitchFamily="34" charset="0"/>
                <a:cs typeface="Tahoma" panose="020B0604030504040204" pitchFamily="34" charset="0"/>
              </a:defRPr>
            </a:lvl5pPr>
            <a:lvl6pPr marL="1956816" algn="r" latinLnBrk="0">
              <a:defRPr lang="he-IL" sz="1600"/>
            </a:lvl6pPr>
            <a:lvl7pPr marL="1956816" algn="r" latinLnBrk="0">
              <a:defRPr lang="he-IL" sz="1600"/>
            </a:lvl7pPr>
            <a:lvl8pPr marL="1956816" algn="r" latinLnBrk="0">
              <a:defRPr lang="he-IL" sz="1600" baseline="0"/>
            </a:lvl8pPr>
            <a:lvl9pPr marL="1956816" algn="r" latinLnBrk="0">
              <a:defRPr lang="he-IL" sz="1600" baseline="0"/>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7" name="מציין מיקום מספר שקופית 6"/>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a:lstStyle>
            <a:lvl1pPr algn="r" latinLnBrk="0">
              <a:defRPr lang="he-IL">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522413" y="1905000"/>
            <a:ext cx="4416552" cy="762000"/>
          </a:xfrm>
        </p:spPr>
        <p:txBody>
          <a:bodyPr anchor="ctr"/>
          <a:lstStyle>
            <a:lvl1pPr marL="0" indent="0" algn="r" latinLnBrk="0">
              <a:spcBef>
                <a:spcPts val="0"/>
              </a:spcBef>
              <a:buNone/>
              <a:defRPr lang="he-IL" sz="2400" b="0">
                <a:latin typeface="Tahoma" panose="020B0604030504040204" pitchFamily="34" charset="0"/>
                <a:ea typeface="Tahoma" panose="020B0604030504040204" pitchFamily="34" charset="0"/>
                <a:cs typeface="Tahoma" panose="020B0604030504040204" pitchFamily="34" charset="0"/>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לחץ כדי לערוך סגנונות טקסט של תבנית בסיס</a:t>
            </a:r>
          </a:p>
        </p:txBody>
      </p:sp>
      <p:sp>
        <p:nvSpPr>
          <p:cNvPr id="4" name="מציין מיקום תוכן 3"/>
          <p:cNvSpPr>
            <a:spLocks noGrp="1"/>
          </p:cNvSpPr>
          <p:nvPr>
            <p:ph sz="half" idx="2"/>
          </p:nvPr>
        </p:nvSpPr>
        <p:spPr>
          <a:xfrm>
            <a:off x="1522413" y="2819399"/>
            <a:ext cx="4416552" cy="3352801"/>
          </a:xfrm>
        </p:spPr>
        <p:txBody>
          <a:bodyPr/>
          <a:lstStyle>
            <a:lvl1pPr algn="r" latinLnBrk="0">
              <a:defRPr lang="he-IL" sz="2400">
                <a:latin typeface="Tahoma" panose="020B0604030504040204" pitchFamily="34" charset="0"/>
                <a:ea typeface="Tahoma" panose="020B0604030504040204" pitchFamily="34" charset="0"/>
                <a:cs typeface="Tahoma" panose="020B0604030504040204" pitchFamily="34" charset="0"/>
              </a:defRPr>
            </a:lvl1pPr>
            <a:lvl2pPr algn="r" latinLnBrk="0">
              <a:defRPr lang="he-IL" sz="2000">
                <a:latin typeface="Tahoma" panose="020B0604030504040204" pitchFamily="34" charset="0"/>
                <a:ea typeface="Tahoma" panose="020B0604030504040204" pitchFamily="34" charset="0"/>
                <a:cs typeface="Tahoma" panose="020B0604030504040204" pitchFamily="34" charset="0"/>
              </a:defRPr>
            </a:lvl2pPr>
            <a:lvl3pPr algn="r" latinLnBrk="0">
              <a:defRPr lang="he-IL" sz="1800">
                <a:latin typeface="Tahoma" panose="020B0604030504040204" pitchFamily="34" charset="0"/>
                <a:ea typeface="Tahoma" panose="020B0604030504040204" pitchFamily="34" charset="0"/>
                <a:cs typeface="Tahoma" panose="020B0604030504040204" pitchFamily="34" charset="0"/>
              </a:defRPr>
            </a:lvl3pPr>
            <a:lvl4pPr algn="r" latinLnBrk="0">
              <a:defRPr lang="he-IL" sz="1600">
                <a:latin typeface="Tahoma" panose="020B0604030504040204" pitchFamily="34" charset="0"/>
                <a:ea typeface="Tahoma" panose="020B0604030504040204" pitchFamily="34" charset="0"/>
                <a:cs typeface="Tahoma" panose="020B0604030504040204" pitchFamily="34" charset="0"/>
              </a:defRPr>
            </a:lvl4pPr>
            <a:lvl5pPr algn="r" latinLnBrk="0">
              <a:defRPr lang="he-IL" sz="1600">
                <a:latin typeface="Tahoma" panose="020B0604030504040204" pitchFamily="34" charset="0"/>
                <a:ea typeface="Tahoma" panose="020B0604030504040204" pitchFamily="34" charset="0"/>
                <a:cs typeface="Tahoma" panose="020B0604030504040204" pitchFamily="34" charset="0"/>
              </a:defRPr>
            </a:lvl5pPr>
            <a:lvl6pPr marL="1956816" algn="r" latinLnBrk="0">
              <a:defRPr lang="he-IL" sz="1600"/>
            </a:lvl6pPr>
            <a:lvl7pPr marL="1956816" algn="r" latinLnBrk="0">
              <a:defRPr lang="he-IL" sz="1600" baseline="0"/>
            </a:lvl7pPr>
            <a:lvl8pPr marL="1956816" algn="r" latinLnBrk="0">
              <a:defRPr lang="he-IL" sz="1600" baseline="0"/>
            </a:lvl8pPr>
            <a:lvl9pPr marL="1956816" algn="r" latinLnBrk="0">
              <a:defRPr lang="he-IL" sz="1600" baseline="0"/>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טקסט 4"/>
          <p:cNvSpPr>
            <a:spLocks noGrp="1"/>
          </p:cNvSpPr>
          <p:nvPr>
            <p:ph type="body" sz="quarter" idx="3"/>
          </p:nvPr>
        </p:nvSpPr>
        <p:spPr>
          <a:xfrm>
            <a:off x="6249860" y="1905000"/>
            <a:ext cx="4416552" cy="762000"/>
          </a:xfrm>
        </p:spPr>
        <p:txBody>
          <a:bodyPr anchor="ctr"/>
          <a:lstStyle>
            <a:lvl1pPr marL="0" indent="0" algn="r" latinLnBrk="0">
              <a:spcBef>
                <a:spcPts val="0"/>
              </a:spcBef>
              <a:buNone/>
              <a:defRPr lang="he-IL" sz="2400" b="0">
                <a:latin typeface="Tahoma" panose="020B0604030504040204" pitchFamily="34" charset="0"/>
                <a:ea typeface="Tahoma" panose="020B0604030504040204" pitchFamily="34" charset="0"/>
                <a:cs typeface="Tahoma" panose="020B0604030504040204" pitchFamily="34" charset="0"/>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לחץ כדי לערוך סגנונות טקסט של תבנית בסיס</a:t>
            </a:r>
          </a:p>
        </p:txBody>
      </p:sp>
      <p:sp>
        <p:nvSpPr>
          <p:cNvPr id="6" name="מציין מיקום תוכן 5"/>
          <p:cNvSpPr>
            <a:spLocks noGrp="1"/>
          </p:cNvSpPr>
          <p:nvPr>
            <p:ph sz="quarter" idx="4"/>
          </p:nvPr>
        </p:nvSpPr>
        <p:spPr>
          <a:xfrm>
            <a:off x="6249860" y="2819399"/>
            <a:ext cx="4416552" cy="3352801"/>
          </a:xfrm>
        </p:spPr>
        <p:txBody>
          <a:bodyPr/>
          <a:lstStyle>
            <a:lvl1pPr algn="r" latinLnBrk="0">
              <a:defRPr lang="he-IL" sz="2400">
                <a:latin typeface="Tahoma" panose="020B0604030504040204" pitchFamily="34" charset="0"/>
                <a:ea typeface="Tahoma" panose="020B0604030504040204" pitchFamily="34" charset="0"/>
                <a:cs typeface="Tahoma" panose="020B0604030504040204" pitchFamily="34" charset="0"/>
              </a:defRPr>
            </a:lvl1pPr>
            <a:lvl2pPr algn="r" latinLnBrk="0">
              <a:defRPr lang="he-IL" sz="2000">
                <a:latin typeface="Tahoma" panose="020B0604030504040204" pitchFamily="34" charset="0"/>
                <a:ea typeface="Tahoma" panose="020B0604030504040204" pitchFamily="34" charset="0"/>
                <a:cs typeface="Tahoma" panose="020B0604030504040204" pitchFamily="34" charset="0"/>
              </a:defRPr>
            </a:lvl2pPr>
            <a:lvl3pPr algn="r" latinLnBrk="0">
              <a:defRPr lang="he-IL" sz="1800">
                <a:latin typeface="Tahoma" panose="020B0604030504040204" pitchFamily="34" charset="0"/>
                <a:ea typeface="Tahoma" panose="020B0604030504040204" pitchFamily="34" charset="0"/>
                <a:cs typeface="Tahoma" panose="020B0604030504040204" pitchFamily="34" charset="0"/>
              </a:defRPr>
            </a:lvl3pPr>
            <a:lvl4pPr algn="r" latinLnBrk="0">
              <a:defRPr lang="he-IL" sz="1600">
                <a:latin typeface="Tahoma" panose="020B0604030504040204" pitchFamily="34" charset="0"/>
                <a:ea typeface="Tahoma" panose="020B0604030504040204" pitchFamily="34" charset="0"/>
                <a:cs typeface="Tahoma" panose="020B0604030504040204" pitchFamily="34" charset="0"/>
              </a:defRPr>
            </a:lvl4pPr>
            <a:lvl5pPr marL="1956816" algn="r" latinLnBrk="0">
              <a:defRPr lang="he-IL" sz="1600">
                <a:latin typeface="Tahoma" panose="020B0604030504040204" pitchFamily="34" charset="0"/>
                <a:ea typeface="Tahoma" panose="020B0604030504040204" pitchFamily="34" charset="0"/>
                <a:cs typeface="Tahoma" panose="020B0604030504040204" pitchFamily="34" charset="0"/>
              </a:defRPr>
            </a:lvl5pPr>
            <a:lvl6pPr marL="1956816" algn="r" latinLnBrk="0">
              <a:defRPr lang="he-IL" sz="1600"/>
            </a:lvl6pPr>
            <a:lvl7pPr marL="1956816" algn="r" latinLnBrk="0">
              <a:defRPr lang="he-IL" sz="1600"/>
            </a:lvl7pPr>
            <a:lvl8pPr marL="1956816" algn="r" latinLnBrk="0">
              <a:defRPr lang="he-IL" sz="1600"/>
            </a:lvl8pPr>
            <a:lvl9pPr marL="1956816" algn="r" latinLnBrk="0">
              <a:defRPr lang="he-IL" sz="1600"/>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7" name="מציין מיקום תאריך 6"/>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8" name="מציין מיקום כותרת תחתונה 7"/>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9" name="מציין מיקום מספר שקופית 8"/>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85" name="שורה"/>
          <p:cNvGrpSpPr/>
          <p:nvPr userDrawn="1"/>
        </p:nvGrpSpPr>
        <p:grpSpPr bwMode="invGray">
          <a:xfrm flipH="1">
            <a:off x="76199" y="1514475"/>
            <a:ext cx="10569575" cy="64008"/>
            <a:chOff x="1522413" y="1514475"/>
            <a:chExt cx="10569575" cy="64008"/>
          </a:xfrm>
          <a:solidFill>
            <a:schemeClr val="tx1"/>
          </a:solidFill>
        </p:grpSpPr>
        <p:sp>
          <p:nvSpPr>
            <p:cNvPr id="86"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grpSp>
        <p:nvGrpSpPr>
          <p:cNvPr id="156" name="שורה"/>
          <p:cNvGrpSpPr/>
          <p:nvPr/>
        </p:nvGrpSpPr>
        <p:grpSpPr bwMode="invGray">
          <a:xfrm>
            <a:off x="1522413" y="1516937"/>
            <a:ext cx="10569575" cy="60316"/>
            <a:chOff x="1522413" y="1516937"/>
            <a:chExt cx="10569575" cy="60316"/>
          </a:xfrm>
          <a:solidFill>
            <a:schemeClr val="tx1"/>
          </a:solidFill>
        </p:grpSpPr>
        <p:sp>
          <p:nvSpPr>
            <p:cNvPr id="157"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8"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59"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0"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1"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2"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3"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4"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5"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6"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7"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8"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69"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0"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1"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2"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3"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4"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5"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6"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7"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8"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79"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0"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1"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2"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3"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4"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5"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6"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7"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8"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89"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0"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1"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2"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3"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4"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5"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6"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7"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8"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199"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0"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1"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2"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3"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4"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5"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6"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8"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09"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0"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1"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2"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3"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4"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5"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6"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7"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8"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19"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0"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1"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2"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3"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4"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5"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6"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7"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8"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29"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0"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2" name="כותרת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4" name="מציין מיקום כותרת תחתונה 3"/>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5" name="מציין מיקום מספר שקופית 4"/>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231" name="שורה"/>
          <p:cNvGrpSpPr/>
          <p:nvPr userDrawn="1"/>
        </p:nvGrpSpPr>
        <p:grpSpPr bwMode="invGray">
          <a:xfrm flipH="1">
            <a:off x="76199" y="1514475"/>
            <a:ext cx="10569575" cy="64008"/>
            <a:chOff x="1522413" y="1514475"/>
            <a:chExt cx="10569575" cy="64008"/>
          </a:xfrm>
          <a:solidFill>
            <a:schemeClr val="tx1"/>
          </a:solidFill>
        </p:grpSpPr>
        <p:sp>
          <p:nvSpPr>
            <p:cNvPr id="232"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3"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4"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5"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6"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7"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8"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39"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0"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1"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2"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3"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4"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5"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6"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7"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8"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49"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0"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1"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2"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3"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4"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5"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6"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7"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8"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59"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0"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1"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2"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3"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4"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5"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6"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7"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8"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69"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0"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1"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2"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3"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4"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5"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6"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7"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8"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79"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0"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1"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2"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3"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4"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5"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6"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7"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8"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89"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0"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1"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2"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3"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4"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5"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6"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7"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8"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299"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0"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1"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2"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3"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4"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305"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lvl1pPr algn="l">
              <a:defRPr/>
            </a:lvl1pPr>
          </a:lstStyle>
          <a:p>
            <a:fld id="{9AFE8FB1-0A7A-443E-AAF7-31D4FA1AA312}" type="datetimeFigureOut">
              <a:rPr lang="he-IL" smtClean="0"/>
              <a:pPr/>
              <a:t>י"א/תשרי/תש"פ</a:t>
            </a:fld>
            <a:endParaRPr lang="he-IL" dirty="0"/>
          </a:p>
        </p:txBody>
      </p:sp>
      <p:sp>
        <p:nvSpPr>
          <p:cNvPr id="3" name="מציין מיקום כותרת תחתונה 2"/>
          <p:cNvSpPr>
            <a:spLocks noGrp="1"/>
          </p:cNvSpPr>
          <p:nvPr>
            <p:ph type="ftr" sz="quarter" idx="11"/>
          </p:nvPr>
        </p:nvSpPr>
        <p:spPr/>
        <p:txBody>
          <a:bodyPr/>
          <a:lstStyle/>
          <a:p>
            <a:pPr algn="r" rtl="1"/>
            <a:endParaRPr lang="he-IL"/>
          </a:p>
        </p:txBody>
      </p:sp>
      <p:sp>
        <p:nvSpPr>
          <p:cNvPr id="4" name="מציין מיקום מספר שקופית 3"/>
          <p:cNvSpPr>
            <a:spLocks noGrp="1"/>
          </p:cNvSpPr>
          <p:nvPr>
            <p:ph type="sldNum" sz="quarter" idx="12"/>
          </p:nvPr>
        </p:nvSpPr>
        <p:spPr/>
        <p:txBody>
          <a:bodyPr/>
          <a:lstStyle>
            <a:lvl1pPr algn="l">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grpSp>
        <p:nvGrpSpPr>
          <p:cNvPr id="615" name="מסגרת"/>
          <p:cNvGrpSpPr/>
          <p:nvPr/>
        </p:nvGrpSpPr>
        <p:grpSpPr bwMode="invGray">
          <a:xfrm flipH="1">
            <a:off x="1458829" y="1630821"/>
            <a:ext cx="6291028" cy="4575885"/>
            <a:chOff x="4417839" y="1630821"/>
            <a:chExt cx="6291028" cy="4575885"/>
          </a:xfrm>
        </p:grpSpPr>
        <p:grpSp>
          <p:nvGrpSpPr>
            <p:cNvPr id="616" name="קבוצה 615"/>
            <p:cNvGrpSpPr/>
            <p:nvPr/>
          </p:nvGrpSpPr>
          <p:grpSpPr bwMode="invGray">
            <a:xfrm>
              <a:off x="5414491" y="1630821"/>
              <a:ext cx="5294376" cy="4114800"/>
              <a:chOff x="3310555" y="716546"/>
              <a:chExt cx="5294376" cy="4114800"/>
            </a:xfrm>
          </p:grpSpPr>
          <p:grpSp>
            <p:nvGrpSpPr>
              <p:cNvPr id="768" name="קבוצה 767"/>
              <p:cNvGrpSpPr/>
              <p:nvPr/>
            </p:nvGrpSpPr>
            <p:grpSpPr bwMode="invGray">
              <a:xfrm flipH="1">
                <a:off x="3310555" y="737968"/>
                <a:ext cx="5294376" cy="54864"/>
                <a:chOff x="1522413" y="1514475"/>
                <a:chExt cx="10569575" cy="64008"/>
              </a:xfrm>
              <a:solidFill>
                <a:schemeClr val="accent1"/>
              </a:solidFill>
            </p:grpSpPr>
            <p:sp>
              <p:nvSpPr>
                <p:cNvPr id="844" name="צורה חופשית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5" name="צורה חופשית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6" name="צורה חופשית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7"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8"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9"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0"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1"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2"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3"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4"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5"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6"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7"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8"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9"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0"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1"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2"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3"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4"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5"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6"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7"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8"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9"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0"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1"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2"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3"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4"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5"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6"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7"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8"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9"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0"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1"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2"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3"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4"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5"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6"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7"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8"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9"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0"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1"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2"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3"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4"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5"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6"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7"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8"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9"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0"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1"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2"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3"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4"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5"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6"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7"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8"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9"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0"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1"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2"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3"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4"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5"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6"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7"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769" name="קבוצה 768"/>
              <p:cNvGrpSpPr/>
              <p:nvPr/>
            </p:nvGrpSpPr>
            <p:grpSpPr bwMode="invGray">
              <a:xfrm rot="16200000" flipH="1">
                <a:off x="6492229" y="2755658"/>
                <a:ext cx="4114800" cy="36576"/>
                <a:chOff x="1522413" y="1514475"/>
                <a:chExt cx="10569575" cy="64008"/>
              </a:xfrm>
              <a:solidFill>
                <a:schemeClr val="accent1"/>
              </a:solidFill>
            </p:grpSpPr>
            <p:sp>
              <p:nvSpPr>
                <p:cNvPr id="770" name="צורה חופשית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1" name="צורה חופשית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2" name="צורה חופשית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7" name="קבוצה 616"/>
            <p:cNvGrpSpPr/>
            <p:nvPr/>
          </p:nvGrpSpPr>
          <p:grpSpPr bwMode="invGray">
            <a:xfrm rot="10800000">
              <a:off x="4417839" y="2091906"/>
              <a:ext cx="5294376" cy="4114800"/>
              <a:chOff x="3310555" y="716546"/>
              <a:chExt cx="5294376" cy="4114800"/>
            </a:xfrm>
          </p:grpSpPr>
          <p:grpSp>
            <p:nvGrpSpPr>
              <p:cNvPr id="618" name="קבוצה 617"/>
              <p:cNvGrpSpPr/>
              <p:nvPr/>
            </p:nvGrpSpPr>
            <p:grpSpPr bwMode="invGray">
              <a:xfrm flipH="1">
                <a:off x="3310555" y="737968"/>
                <a:ext cx="5294376" cy="54864"/>
                <a:chOff x="1522413" y="1514475"/>
                <a:chExt cx="10569575" cy="64008"/>
              </a:xfrm>
              <a:solidFill>
                <a:schemeClr val="accent1"/>
              </a:solidFill>
            </p:grpSpPr>
            <p:sp>
              <p:nvSpPr>
                <p:cNvPr id="694" name="צורה חופשית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5" name="צורה חופשית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6" name="צורה חופשית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7"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8"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9"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0"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1"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2"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3"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4"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5"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6"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7"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8"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9"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0"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1"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2"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3"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4"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5"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6"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7"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8"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9"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0"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1"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2"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3"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4"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5"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6"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7"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8"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9"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0"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1"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2"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3"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4"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5"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6"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7"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8"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9"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0"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1"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2"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3"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4"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5"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6"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7"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8"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9"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0"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1"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2"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3"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4"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5"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6"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7"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8"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9"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0"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1"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2"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3"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4"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5"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6"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7"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619" name="קבוצה 618"/>
              <p:cNvGrpSpPr/>
              <p:nvPr/>
            </p:nvGrpSpPr>
            <p:grpSpPr bwMode="invGray">
              <a:xfrm rot="16200000" flipH="1">
                <a:off x="6492229" y="2755658"/>
                <a:ext cx="4114800" cy="36576"/>
                <a:chOff x="1522413" y="1514475"/>
                <a:chExt cx="10569575" cy="64008"/>
              </a:xfrm>
              <a:solidFill>
                <a:schemeClr val="accent1"/>
              </a:solidFill>
            </p:grpSpPr>
            <p:sp>
              <p:nvSpPr>
                <p:cNvPr id="620" name="צורה חופשית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1" name="צורה חופשית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2" name="צורה חופשית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כותרת 1"/>
          <p:cNvSpPr>
            <a:spLocks noGrp="1"/>
          </p:cNvSpPr>
          <p:nvPr>
            <p:ph type="title"/>
          </p:nvPr>
        </p:nvSpPr>
        <p:spPr>
          <a:xfrm>
            <a:off x="1522414" y="274638"/>
            <a:ext cx="9143998" cy="1020762"/>
          </a:xfrm>
        </p:spPr>
        <p:txBody>
          <a:bodyPr anchor="b">
            <a:noAutofit/>
          </a:bodyPr>
          <a:lstStyle>
            <a:lvl1pPr algn="r" latinLnBrk="0">
              <a:defRPr lang="he-IL" sz="3200" b="0">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תוכן 2"/>
          <p:cNvSpPr>
            <a:spLocks noGrp="1"/>
          </p:cNvSpPr>
          <p:nvPr>
            <p:ph idx="1"/>
          </p:nvPr>
        </p:nvSpPr>
        <p:spPr>
          <a:xfrm>
            <a:off x="1751012" y="1905000"/>
            <a:ext cx="5669280" cy="4038600"/>
          </a:xfrm>
        </p:spPr>
        <p:txBody>
          <a:bodyPr>
            <a:normAutofit/>
          </a:bodyPr>
          <a:lstStyle>
            <a:lvl1pPr algn="r" latinLnBrk="0">
              <a:defRPr lang="he-IL" sz="2400">
                <a:latin typeface="Tahoma" panose="020B0604030504040204" pitchFamily="34" charset="0"/>
                <a:ea typeface="Tahoma" panose="020B0604030504040204" pitchFamily="34" charset="0"/>
                <a:cs typeface="Tahoma" panose="020B0604030504040204" pitchFamily="34" charset="0"/>
              </a:defRPr>
            </a:lvl1pPr>
            <a:lvl2pPr algn="r" latinLnBrk="0">
              <a:defRPr lang="he-IL" sz="2000">
                <a:latin typeface="Tahoma" panose="020B0604030504040204" pitchFamily="34" charset="0"/>
                <a:ea typeface="Tahoma" panose="020B0604030504040204" pitchFamily="34" charset="0"/>
                <a:cs typeface="Tahoma" panose="020B0604030504040204" pitchFamily="34" charset="0"/>
              </a:defRPr>
            </a:lvl2pPr>
            <a:lvl3pPr algn="r" latinLnBrk="0">
              <a:defRPr lang="he-IL" sz="1800">
                <a:latin typeface="Tahoma" panose="020B0604030504040204" pitchFamily="34" charset="0"/>
                <a:ea typeface="Tahoma" panose="020B0604030504040204" pitchFamily="34" charset="0"/>
                <a:cs typeface="Tahoma" panose="020B0604030504040204" pitchFamily="34" charset="0"/>
              </a:defRPr>
            </a:lvl3pPr>
            <a:lvl4pPr algn="r" latinLnBrk="0">
              <a:defRPr lang="he-IL" sz="1600">
                <a:latin typeface="Tahoma" panose="020B0604030504040204" pitchFamily="34" charset="0"/>
                <a:ea typeface="Tahoma" panose="020B0604030504040204" pitchFamily="34" charset="0"/>
                <a:cs typeface="Tahoma" panose="020B0604030504040204" pitchFamily="34" charset="0"/>
              </a:defRPr>
            </a:lvl4pPr>
            <a:lvl5pPr algn="r" latinLnBrk="0">
              <a:defRPr lang="he-IL" sz="1600">
                <a:latin typeface="Tahoma" panose="020B0604030504040204" pitchFamily="34" charset="0"/>
                <a:ea typeface="Tahoma" panose="020B0604030504040204" pitchFamily="34" charset="0"/>
                <a:cs typeface="Tahoma" panose="020B0604030504040204" pitchFamily="34" charset="0"/>
              </a:defRPr>
            </a:lvl5pPr>
            <a:lvl6pPr algn="r" latinLnBrk="0">
              <a:defRPr lang="he-IL" sz="1600"/>
            </a:lvl6pPr>
            <a:lvl7pPr algn="r" latinLnBrk="0">
              <a:defRPr lang="he-IL" sz="1600" baseline="0"/>
            </a:lvl7pPr>
            <a:lvl8pPr algn="r" latinLnBrk="0">
              <a:defRPr lang="he-IL" sz="1600" baseline="0"/>
            </a:lvl8pPr>
            <a:lvl9pPr algn="r" latinLnBrk="0">
              <a:defRPr lang="he-IL" sz="1600" baseline="0"/>
            </a:lvl9p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טקסט 3"/>
          <p:cNvSpPr>
            <a:spLocks noGrp="1"/>
          </p:cNvSpPr>
          <p:nvPr>
            <p:ph type="body" sz="half" idx="2"/>
          </p:nvPr>
        </p:nvSpPr>
        <p:spPr>
          <a:xfrm>
            <a:off x="7891312" y="3429000"/>
            <a:ext cx="2743200" cy="2743200"/>
          </a:xfrm>
        </p:spPr>
        <p:txBody>
          <a:bodyPr anchor="b">
            <a:normAutofit/>
          </a:bodyPr>
          <a:lstStyle>
            <a:lvl1pPr marL="0" indent="0" algn="r" latinLnBrk="0">
              <a:spcBef>
                <a:spcPts val="1200"/>
              </a:spcBef>
              <a:buNone/>
              <a:defRPr lang="he-IL" sz="1600">
                <a:latin typeface="Tahoma" panose="020B0604030504040204" pitchFamily="34" charset="0"/>
                <a:ea typeface="Tahoma" panose="020B0604030504040204" pitchFamily="34" charset="0"/>
                <a:cs typeface="Tahoma" panose="020B0604030504040204" pitchFamily="34" charset="0"/>
              </a:defRPr>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לחץ כדי לערוך סגנונות טקסט של תבנית בסיס</a:t>
            </a:r>
          </a:p>
        </p:txBody>
      </p:sp>
      <p:sp>
        <p:nvSpPr>
          <p:cNvPr id="5" name="מציין מיקום תאריך 4"/>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7" name="מציין מיקום מספר שקופית 6"/>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614" name="מסגרת"/>
          <p:cNvGrpSpPr/>
          <p:nvPr/>
        </p:nvGrpSpPr>
        <p:grpSpPr bwMode="invGray">
          <a:xfrm>
            <a:off x="4375384" y="1630821"/>
            <a:ext cx="6291028" cy="4575885"/>
            <a:chOff x="4417839" y="1630821"/>
            <a:chExt cx="6291028" cy="4575885"/>
          </a:xfrm>
        </p:grpSpPr>
        <p:grpSp>
          <p:nvGrpSpPr>
            <p:cNvPr id="615" name="קבוצה 614"/>
            <p:cNvGrpSpPr/>
            <p:nvPr/>
          </p:nvGrpSpPr>
          <p:grpSpPr bwMode="invGray">
            <a:xfrm>
              <a:off x="5414491" y="1630821"/>
              <a:ext cx="5294376" cy="4114800"/>
              <a:chOff x="3310555" y="716546"/>
              <a:chExt cx="5294376" cy="4114800"/>
            </a:xfrm>
          </p:grpSpPr>
          <p:grpSp>
            <p:nvGrpSpPr>
              <p:cNvPr id="767" name="קבוצה 766"/>
              <p:cNvGrpSpPr/>
              <p:nvPr/>
            </p:nvGrpSpPr>
            <p:grpSpPr bwMode="invGray">
              <a:xfrm flipH="1">
                <a:off x="3310555" y="737968"/>
                <a:ext cx="5294376" cy="54864"/>
                <a:chOff x="1522413" y="1514475"/>
                <a:chExt cx="10569575" cy="64008"/>
              </a:xfrm>
              <a:solidFill>
                <a:schemeClr val="accent1"/>
              </a:solidFill>
            </p:grpSpPr>
            <p:sp>
              <p:nvSpPr>
                <p:cNvPr id="843" name="צורה חופשית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4" name="צורה חופשית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5" name="צורה חופשית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6"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7"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8"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9"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0"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1"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2"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3"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4"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5"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6"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7"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8"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59"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0"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1"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2"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3"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4"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5"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6"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7"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8"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69"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0"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1"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2"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3"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4"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5"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6"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7"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8"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79"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0"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1"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2"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3"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4"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5"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6"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7"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8"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89"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0"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1"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2"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3"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4"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5"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6"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7"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8"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99"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0"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1"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2"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3"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4"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5"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6"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7"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8"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09"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0"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1"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2"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3"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4"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5"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916"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768" name="קבוצה 767"/>
              <p:cNvGrpSpPr/>
              <p:nvPr/>
            </p:nvGrpSpPr>
            <p:grpSpPr bwMode="invGray">
              <a:xfrm rot="16200000" flipH="1">
                <a:off x="6492229" y="2755658"/>
                <a:ext cx="4114800" cy="36576"/>
                <a:chOff x="1522413" y="1514475"/>
                <a:chExt cx="10569575" cy="64008"/>
              </a:xfrm>
              <a:solidFill>
                <a:schemeClr val="accent1"/>
              </a:solidFill>
            </p:grpSpPr>
            <p:sp>
              <p:nvSpPr>
                <p:cNvPr id="769" name="צורה חופשית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0" name="צורה חופשית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1" name="צורה חופשית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2"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3"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4"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5"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6"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7"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8"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79"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0"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1"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2"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3"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4"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5"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6"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7"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8"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89"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0"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1"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2"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3"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4"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5"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6"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7"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8"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99"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0"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1"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2"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3"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4"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5"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6"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7"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8"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09"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0"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1"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2"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3"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4"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5"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6"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7"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8"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19"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0"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1"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2"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3"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4"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5"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6"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7"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8"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29"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0"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1"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2"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3"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4"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5"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6"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7"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8"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39"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0"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1"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842"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6" name="קבוצה 615"/>
            <p:cNvGrpSpPr/>
            <p:nvPr/>
          </p:nvGrpSpPr>
          <p:grpSpPr bwMode="invGray">
            <a:xfrm rot="10800000">
              <a:off x="4417839" y="2091906"/>
              <a:ext cx="5294376" cy="4114800"/>
              <a:chOff x="3310555" y="716546"/>
              <a:chExt cx="5294376" cy="4114800"/>
            </a:xfrm>
          </p:grpSpPr>
          <p:grpSp>
            <p:nvGrpSpPr>
              <p:cNvPr id="617" name="קבוצה 616"/>
              <p:cNvGrpSpPr/>
              <p:nvPr/>
            </p:nvGrpSpPr>
            <p:grpSpPr bwMode="invGray">
              <a:xfrm flipH="1">
                <a:off x="3310555" y="737968"/>
                <a:ext cx="5294376" cy="54864"/>
                <a:chOff x="1522413" y="1514475"/>
                <a:chExt cx="10569575" cy="64008"/>
              </a:xfrm>
              <a:solidFill>
                <a:schemeClr val="accent1"/>
              </a:solidFill>
            </p:grpSpPr>
            <p:sp>
              <p:nvSpPr>
                <p:cNvPr id="693" name="צורה חופשית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4" name="צורה חופשית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5" name="צורה חופשית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6"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7"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8"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9"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0"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1"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2"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3"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4"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5"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6"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7"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8"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09"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0"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1"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2"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3"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4"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5"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6"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7"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8"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19"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0"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1"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2"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3"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4"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5"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6"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7"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8"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29"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0"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1"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2"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3"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4"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5"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6"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7"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8"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39"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0"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1"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2"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3"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4"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5"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6"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7"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8"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49"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0"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1"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2"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3"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4"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5"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6"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7"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8"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59"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0"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1"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2"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3"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4"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5"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766"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618" name="קבוצה 617"/>
              <p:cNvGrpSpPr/>
              <p:nvPr/>
            </p:nvGrpSpPr>
            <p:grpSpPr bwMode="invGray">
              <a:xfrm rot="16200000" flipH="1">
                <a:off x="6492229" y="2755658"/>
                <a:ext cx="4114800" cy="36576"/>
                <a:chOff x="1522413" y="1514475"/>
                <a:chExt cx="10569575" cy="64008"/>
              </a:xfrm>
              <a:solidFill>
                <a:schemeClr val="accent1"/>
              </a:solidFill>
            </p:grpSpPr>
            <p:sp>
              <p:nvSpPr>
                <p:cNvPr id="619" name="צורה חופשית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0" name="צורה חופשית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1" name="צורה חופשית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2" name="צורה חופשית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3" name="צורה חופשית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4" name="צורה חופשית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5" name="צורה חופשית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6" name="צורה חופשית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7" name="צורה חופשית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8" name="צורה חופשית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29" name="צורה חופשית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0" name="צורה חופשית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1" name="צורה חופשית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2" name="צורה חופשית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3" name="צורה חופשית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4" name="צורה חופשית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5" name="צורה חופשית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6" name="צורה חופשית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7" name="צורה חופשית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8" name="צורה חופשית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39" name="צורה חופשית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0" name="צורה חופשית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1" name="צורה חופשית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2" name="צורה חופשית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3" name="צורה חופשית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4" name="צורה חופשית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5" name="צורה חופשית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6" name="צורה חופשית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7" name="צורה חופשית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8" name="צורה חופשית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49" name="צורה חופשית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0" name="צורה חופשית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1" name="צורה חופשית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2" name="צורה חופשית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3" name="צורה חופשית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4" name="צורה חופשית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5" name="צורה חופשית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6" name="צורה חופשית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7" name="צורה חופשית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8" name="צורה חופשית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59" name="צורה חופשית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0" name="צורה חופשית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1" name="צורה חופשית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2" name="צורה חופשית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3" name="צורה חופשית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4" name="צורה חופשית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5" name="צורה חופשית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6" name="צורה חופשית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7" name="צורה חופשית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8" name="צורה חופשית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69" name="צורה חופשית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0" name="צורה חופשית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1" name="צורה חופשית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2" name="צורה חופשית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3" name="צורה חופשית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4" name="צורה חופשית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5" name="צורה חופשית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6" name="צורה חופשית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7" name="צורה חופשית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8" name="צורה חופשית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79" name="צורה חופשית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0" name="צורה חופשית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1" name="צורה חופשית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2" name="צורה חופשית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3" name="צורה חופשית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4" name="צורה חופשית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5" name="צורה חופשית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6" name="צורה חופשית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7" name="צורה חופשית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8" name="צורה חופשית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89" name="צורה חופשית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0" name="צורה חופשית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1" name="צורה חופשית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sp>
              <p:nvSpPr>
                <p:cNvPr id="692" name="צורה חופשית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r" rtl="1"/>
                  <a:endParaRPr lang="he-IL">
                    <a:ln>
                      <a:noFill/>
                    </a:ln>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כותרת 1"/>
          <p:cNvSpPr>
            <a:spLocks noGrp="1"/>
          </p:cNvSpPr>
          <p:nvPr>
            <p:ph type="title"/>
          </p:nvPr>
        </p:nvSpPr>
        <p:spPr>
          <a:xfrm>
            <a:off x="1522414" y="274638"/>
            <a:ext cx="9143998" cy="1020762"/>
          </a:xfrm>
        </p:spPr>
        <p:txBody>
          <a:bodyPr anchor="b">
            <a:noAutofit/>
          </a:bodyPr>
          <a:lstStyle>
            <a:lvl1pPr algn="r" latinLnBrk="0">
              <a:defRPr lang="he-IL" sz="3200" b="0">
                <a:latin typeface="Tahoma" panose="020B0604030504040204" pitchFamily="34" charset="0"/>
                <a:ea typeface="Tahoma" panose="020B0604030504040204" pitchFamily="34" charset="0"/>
                <a:cs typeface="Tahoma" panose="020B0604030504040204" pitchFamily="34" charset="0"/>
              </a:defRPr>
            </a:lvl1pPr>
          </a:lstStyle>
          <a:p>
            <a:pPr algn="r" rtl="1"/>
            <a:r>
              <a:rPr lang="he-IL"/>
              <a:t>לחץ כדי לערוך סגנון כותרת של תבנית בסיס</a:t>
            </a:r>
          </a:p>
        </p:txBody>
      </p:sp>
      <p:sp>
        <p:nvSpPr>
          <p:cNvPr id="3" name="מציין מיקום תמונה 2"/>
          <p:cNvSpPr>
            <a:spLocks noGrp="1"/>
          </p:cNvSpPr>
          <p:nvPr>
            <p:ph type="pic" idx="1"/>
          </p:nvPr>
        </p:nvSpPr>
        <p:spPr>
          <a:xfrm>
            <a:off x="4673722" y="1884311"/>
            <a:ext cx="5669280" cy="4041648"/>
          </a:xfrm>
          <a:solidFill>
            <a:schemeClr val="bg1"/>
          </a:solidFill>
        </p:spPr>
        <p:txBody>
          <a:bodyPr tIns="914400">
            <a:normAutofit/>
          </a:bodyPr>
          <a:lstStyle>
            <a:lvl1pPr marL="0" indent="0" algn="r" latinLnBrk="0">
              <a:buNone/>
              <a:defRPr lang="he-IL" sz="2400">
                <a:latin typeface="Tahoma" panose="020B0604030504040204" pitchFamily="34" charset="0"/>
                <a:ea typeface="Tahoma" panose="020B0604030504040204" pitchFamily="34" charset="0"/>
                <a:cs typeface="Tahoma" panose="020B0604030504040204" pitchFamily="34" charset="0"/>
              </a:defRPr>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1528913" y="3411748"/>
            <a:ext cx="2743200" cy="2743200"/>
          </a:xfrm>
        </p:spPr>
        <p:txBody>
          <a:bodyPr anchor="b">
            <a:normAutofit/>
          </a:bodyPr>
          <a:lstStyle>
            <a:lvl1pPr marL="0" indent="0" algn="r" latinLnBrk="0">
              <a:spcBef>
                <a:spcPts val="1200"/>
              </a:spcBef>
              <a:buNone/>
              <a:defRPr lang="he-IL" sz="1600">
                <a:latin typeface="Tahoma" panose="020B0604030504040204" pitchFamily="34" charset="0"/>
                <a:ea typeface="Tahoma" panose="020B0604030504040204" pitchFamily="34" charset="0"/>
                <a:cs typeface="Tahoma" panose="020B0604030504040204" pitchFamily="34" charset="0"/>
              </a:defRPr>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לחץ כדי לערוך סגנונות טקסט של תבנית בסיס</a:t>
            </a:r>
          </a:p>
        </p:txBody>
      </p:sp>
      <p:sp>
        <p:nvSpPr>
          <p:cNvPr id="5" name="מציין מיקום תאריך 4"/>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dirty="0"/>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r"/>
            <a:endParaRPr lang="he-IL"/>
          </a:p>
        </p:txBody>
      </p:sp>
      <p:sp>
        <p:nvSpPr>
          <p:cNvPr id="7" name="מציין מיקום מספר שקופית 6"/>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מציין מיקום כותרת 1"/>
          <p:cNvSpPr>
            <a:spLocks noGrp="1"/>
          </p:cNvSpPr>
          <p:nvPr>
            <p:ph type="title"/>
          </p:nvPr>
        </p:nvSpPr>
        <p:spPr>
          <a:xfrm>
            <a:off x="1522414" y="274638"/>
            <a:ext cx="9143998" cy="1020762"/>
          </a:xfrm>
          <a:prstGeom prst="rect">
            <a:avLst/>
          </a:prstGeom>
        </p:spPr>
        <p:txBody>
          <a:bodyPr vert="horz" lIns="91440" tIns="45720" rIns="91440" bIns="45720" rtlCol="1" anchor="b">
            <a:normAutofit/>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522414" y="1905000"/>
            <a:ext cx="9144000" cy="4267200"/>
          </a:xfrm>
          <a:prstGeom prst="rect">
            <a:avLst/>
          </a:prstGeom>
        </p:spPr>
        <p:txBody>
          <a:bodyPr vert="horz" lIns="91440" tIns="45720" rIns="91440" bIns="45720" rtlCol="1">
            <a:normAutofit/>
          </a:body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2"/>
          </p:nvPr>
        </p:nvSpPr>
        <p:spPr>
          <a:xfrm>
            <a:off x="2879530" y="6400801"/>
            <a:ext cx="1243859" cy="276226"/>
          </a:xfrm>
          <a:prstGeom prst="rect">
            <a:avLst/>
          </a:prstGeom>
        </p:spPr>
        <p:txBody>
          <a:bodyPr vert="horz" lIns="91440" tIns="45720" rIns="91440" bIns="45720" rtlCol="1" anchor="ctr"/>
          <a:lstStyle>
            <a:lvl1pPr algn="l" rtl="1" latinLnBrk="0">
              <a:defRPr lang="he-IL"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9AFE8FB1-0A7A-443E-AAF7-31D4FA1AA312}" type="datetimeFigureOut">
              <a:rPr lang="he-IL" smtClean="0"/>
              <a:pPr/>
              <a:t>י"א/תשרי/תש"פ</a:t>
            </a:fld>
            <a:endParaRPr lang="he-IL"/>
          </a:p>
        </p:txBody>
      </p:sp>
      <p:sp>
        <p:nvSpPr>
          <p:cNvPr id="5" name="מציין מיקום כותרת תחתונה 4"/>
          <p:cNvSpPr>
            <a:spLocks noGrp="1"/>
          </p:cNvSpPr>
          <p:nvPr>
            <p:ph type="ftr" sz="quarter" idx="3"/>
          </p:nvPr>
        </p:nvSpPr>
        <p:spPr>
          <a:xfrm>
            <a:off x="4341813" y="6400801"/>
            <a:ext cx="6324599" cy="276226"/>
          </a:xfrm>
          <a:prstGeom prst="rect">
            <a:avLst/>
          </a:prstGeom>
        </p:spPr>
        <p:txBody>
          <a:bodyPr vert="horz" lIns="91440" tIns="45720" rIns="91440" bIns="45720" rtlCol="1" anchor="ctr"/>
          <a:lstStyle>
            <a:lvl1pPr algn="ctr" rtl="1" latinLnBrk="0">
              <a:defRPr lang="he-IL"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מספר שקופית 5"/>
          <p:cNvSpPr>
            <a:spLocks noGrp="1"/>
          </p:cNvSpPr>
          <p:nvPr>
            <p:ph type="sldNum" sz="quarter" idx="4"/>
          </p:nvPr>
        </p:nvSpPr>
        <p:spPr>
          <a:xfrm>
            <a:off x="1518104" y="6400801"/>
            <a:ext cx="1143002" cy="276226"/>
          </a:xfrm>
          <a:prstGeom prst="rect">
            <a:avLst/>
          </a:prstGeom>
        </p:spPr>
        <p:txBody>
          <a:bodyPr vert="horz" lIns="91440" tIns="45720" rIns="91440" bIns="45720" rtlCol="1" anchor="ctr"/>
          <a:lstStyle>
            <a:lvl1pPr algn="l" rtl="1" latinLnBrk="0">
              <a:defRPr lang="he-IL"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lang="he-IL"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l" defTabSz="914400" rtl="1" eaLnBrk="1" latinLnBrk="0" hangingPunct="1">
        <a:lnSpc>
          <a:spcPct val="90000"/>
        </a:lnSpc>
        <a:spcBef>
          <a:spcPts val="1800"/>
        </a:spcBef>
        <a:buSzPct val="100000"/>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6072" indent="-274320" algn="l" defTabSz="914400" rtl="1" eaLnBrk="1" latinLnBrk="0" hangingPunct="1">
        <a:lnSpc>
          <a:spcPct val="90000"/>
        </a:lnSpc>
        <a:spcBef>
          <a:spcPts val="600"/>
        </a:spcBef>
        <a:buSzPct val="100000"/>
        <a:buFont typeface="Consolas" pitchFamily="49" charset="0"/>
        <a:buChar char="–"/>
        <a:defRPr lang="he-IL"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4672" indent="-228600" algn="l" defTabSz="914400" rtl="1" eaLnBrk="1" latinLnBrk="0" hangingPunct="1">
        <a:lnSpc>
          <a:spcPct val="90000"/>
        </a:lnSpc>
        <a:spcBef>
          <a:spcPts val="600"/>
        </a:spcBef>
        <a:buSzPct val="100000"/>
        <a:buFont typeface="Arial" pitchFamily="34" charset="0"/>
        <a:buChar char="▪"/>
        <a:defRPr lang="he-IL"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33272" indent="-228600" algn="l" defTabSz="914400" rtl="1" eaLnBrk="1" latinLnBrk="0" hangingPunct="1">
        <a:lnSpc>
          <a:spcPct val="90000"/>
        </a:lnSpc>
        <a:spcBef>
          <a:spcPts val="600"/>
        </a:spcBef>
        <a:buSzPct val="100000"/>
        <a:buFont typeface="Consolas" pitchFamily="49" charset="0"/>
        <a:buChar char="–"/>
        <a:defRPr lang="he-IL"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61872" indent="-228600" algn="l" defTabSz="914400" rtl="1" eaLnBrk="1" latinLnBrk="0" hangingPunct="1">
        <a:lnSpc>
          <a:spcPct val="90000"/>
        </a:lnSpc>
        <a:spcBef>
          <a:spcPts val="600"/>
        </a:spcBef>
        <a:buSzPct val="100000"/>
        <a:buFont typeface="Arial" pitchFamily="34" charset="0"/>
        <a:buChar char="▪"/>
        <a:defRPr lang="he-IL"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490472" indent="-228600" algn="r" defTabSz="914400" rtl="0" eaLnBrk="1" latinLnBrk="0" hangingPunct="1">
        <a:lnSpc>
          <a:spcPct val="90000"/>
        </a:lnSpc>
        <a:spcBef>
          <a:spcPts val="600"/>
        </a:spcBef>
        <a:buSzPct val="100000"/>
        <a:buFont typeface="Consolas" pitchFamily="49" charset="0"/>
        <a:buChar char="–"/>
        <a:defRPr lang="he-IL" sz="1600" kern="1200">
          <a:solidFill>
            <a:schemeClr val="tx1"/>
          </a:solidFill>
          <a:latin typeface="+mn-lt"/>
          <a:ea typeface="+mn-ea"/>
          <a:cs typeface="+mn-cs"/>
        </a:defRPr>
      </a:lvl6pPr>
      <a:lvl7pPr marL="1719072" indent="-228600" algn="r" defTabSz="914400" rtl="0" eaLnBrk="1" latinLnBrk="0" hangingPunct="1">
        <a:lnSpc>
          <a:spcPct val="90000"/>
        </a:lnSpc>
        <a:spcBef>
          <a:spcPts val="600"/>
        </a:spcBef>
        <a:buSzPct val="100000"/>
        <a:buFont typeface="Arial" pitchFamily="34" charset="0"/>
        <a:buChar char="▪"/>
        <a:defRPr lang="he-IL" sz="1600" kern="1200">
          <a:solidFill>
            <a:schemeClr val="tx1"/>
          </a:solidFill>
          <a:latin typeface="+mn-lt"/>
          <a:ea typeface="+mn-ea"/>
          <a:cs typeface="+mn-cs"/>
        </a:defRPr>
      </a:lvl7pPr>
      <a:lvl8pPr marL="1947672" indent="-228600" algn="r" defTabSz="914400" rtl="0" eaLnBrk="1" latinLnBrk="0" hangingPunct="1">
        <a:lnSpc>
          <a:spcPct val="90000"/>
        </a:lnSpc>
        <a:spcBef>
          <a:spcPts val="600"/>
        </a:spcBef>
        <a:buSzPct val="100000"/>
        <a:buFont typeface="Consolas" pitchFamily="49" charset="0"/>
        <a:buChar char="–"/>
        <a:defRPr lang="he-IL" sz="1600" kern="1200">
          <a:solidFill>
            <a:schemeClr val="tx1"/>
          </a:solidFill>
          <a:latin typeface="+mn-lt"/>
          <a:ea typeface="+mn-ea"/>
          <a:cs typeface="+mn-cs"/>
        </a:defRPr>
      </a:lvl8pPr>
      <a:lvl9pPr marL="2176272" indent="-228600" algn="r" defTabSz="914400" rtl="0" eaLnBrk="1" latinLnBrk="0" hangingPunct="1">
        <a:lnSpc>
          <a:spcPct val="90000"/>
        </a:lnSpc>
        <a:spcBef>
          <a:spcPts val="600"/>
        </a:spcBef>
        <a:buSzPct val="100000"/>
        <a:buFont typeface="Arial" pitchFamily="34" charset="0"/>
        <a:buChar char="▪"/>
        <a:defRPr lang="he-IL" sz="1600" kern="1200">
          <a:solidFill>
            <a:schemeClr val="tx1"/>
          </a:solidFill>
          <a:latin typeface="+mn-lt"/>
          <a:ea typeface="+mn-ea"/>
          <a:cs typeface="+mn-cs"/>
        </a:defRPr>
      </a:lvl9pPr>
    </p:bodyStyle>
    <p:otherStyle>
      <a:defPPr>
        <a:defRPr lang="he-IL"/>
      </a:defPPr>
      <a:lvl1pPr marL="0" algn="r" defTabSz="914400" rtl="0" eaLnBrk="1" latinLnBrk="0" hangingPunct="1">
        <a:defRPr lang="he-IL" sz="1800" kern="1200">
          <a:solidFill>
            <a:schemeClr val="tx1"/>
          </a:solidFill>
          <a:latin typeface="+mn-lt"/>
          <a:ea typeface="+mn-ea"/>
          <a:cs typeface="+mn-cs"/>
        </a:defRPr>
      </a:lvl1pPr>
      <a:lvl2pPr marL="457200" algn="r" defTabSz="914400" rtl="0" eaLnBrk="1" latinLnBrk="0" hangingPunct="1">
        <a:defRPr lang="he-IL" sz="1800" kern="1200">
          <a:solidFill>
            <a:schemeClr val="tx1"/>
          </a:solidFill>
          <a:latin typeface="+mn-lt"/>
          <a:ea typeface="+mn-ea"/>
          <a:cs typeface="+mn-cs"/>
        </a:defRPr>
      </a:lvl2pPr>
      <a:lvl3pPr marL="914400" algn="r" defTabSz="914400" rtl="0" eaLnBrk="1" latinLnBrk="0" hangingPunct="1">
        <a:defRPr lang="he-IL" sz="1800" kern="1200">
          <a:solidFill>
            <a:schemeClr val="tx1"/>
          </a:solidFill>
          <a:latin typeface="+mn-lt"/>
          <a:ea typeface="+mn-ea"/>
          <a:cs typeface="+mn-cs"/>
        </a:defRPr>
      </a:lvl3pPr>
      <a:lvl4pPr marL="1371600" algn="r" defTabSz="914400" rtl="0" eaLnBrk="1" latinLnBrk="0" hangingPunct="1">
        <a:defRPr lang="he-IL" sz="1800" kern="1200">
          <a:solidFill>
            <a:schemeClr val="tx1"/>
          </a:solidFill>
          <a:latin typeface="+mn-lt"/>
          <a:ea typeface="+mn-ea"/>
          <a:cs typeface="+mn-cs"/>
        </a:defRPr>
      </a:lvl4pPr>
      <a:lvl5pPr marL="1828800" algn="r" defTabSz="914400" rtl="0" eaLnBrk="1" latinLnBrk="0" hangingPunct="1">
        <a:defRPr lang="he-IL" sz="1800" kern="1200">
          <a:solidFill>
            <a:schemeClr val="tx1"/>
          </a:solidFill>
          <a:latin typeface="+mn-lt"/>
          <a:ea typeface="+mn-ea"/>
          <a:cs typeface="+mn-cs"/>
        </a:defRPr>
      </a:lvl5pPr>
      <a:lvl6pPr marL="2286000" algn="r" defTabSz="914400" rtl="0" eaLnBrk="1" latinLnBrk="0" hangingPunct="1">
        <a:defRPr lang="he-IL" sz="1800" kern="1200">
          <a:solidFill>
            <a:schemeClr val="tx1"/>
          </a:solidFill>
          <a:latin typeface="+mn-lt"/>
          <a:ea typeface="+mn-ea"/>
          <a:cs typeface="+mn-cs"/>
        </a:defRPr>
      </a:lvl6pPr>
      <a:lvl7pPr marL="2743200" algn="r" defTabSz="914400" rtl="0" eaLnBrk="1" latinLnBrk="0" hangingPunct="1">
        <a:defRPr lang="he-IL" sz="1800" kern="1200">
          <a:solidFill>
            <a:schemeClr val="tx1"/>
          </a:solidFill>
          <a:latin typeface="+mn-lt"/>
          <a:ea typeface="+mn-ea"/>
          <a:cs typeface="+mn-cs"/>
        </a:defRPr>
      </a:lvl7pPr>
      <a:lvl8pPr marL="3200400" algn="r" defTabSz="914400" rtl="0" eaLnBrk="1" latinLnBrk="0" hangingPunct="1">
        <a:defRPr lang="he-IL" sz="1800" kern="1200">
          <a:solidFill>
            <a:schemeClr val="tx1"/>
          </a:solidFill>
          <a:latin typeface="+mn-lt"/>
          <a:ea typeface="+mn-ea"/>
          <a:cs typeface="+mn-cs"/>
        </a:defRPr>
      </a:lvl8pPr>
      <a:lvl9pPr marL="3657600" algn="r" defTabSz="914400" rtl="0" eaLnBrk="1" latinLnBrk="0" hangingPunct="1">
        <a:defRPr lang="he-IL"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4" name="מציין מיקום תוכן 13"/>
          <p:cNvSpPr>
            <a:spLocks noGrp="1"/>
          </p:cNvSpPr>
          <p:nvPr>
            <p:ph idx="1"/>
          </p:nvPr>
        </p:nvSpPr>
        <p:spPr>
          <a:xfrm>
            <a:off x="3656012" y="5715000"/>
            <a:ext cx="7162800" cy="838200"/>
          </a:xfrm>
        </p:spPr>
        <p:txBody>
          <a:bodyPr anchor="ctr">
            <a:normAutofit/>
          </a:bodyPr>
          <a:lstStyle/>
          <a:p>
            <a:pPr marL="0" indent="0" algn="ctr">
              <a:buNone/>
            </a:pPr>
            <a:r>
              <a:rPr lang="he-IL" sz="5400" b="1" dirty="0">
                <a:solidFill>
                  <a:srgbClr val="FFC000"/>
                </a:solidFill>
                <a:effectLst>
                  <a:outerShdw blurRad="38100" dist="38100" dir="2700000" algn="tl">
                    <a:srgbClr val="000000">
                      <a:alpha val="43137"/>
                    </a:srgbClr>
                  </a:outerShdw>
                </a:effectLst>
              </a:rPr>
              <a:t>ניהול משתמשים</a:t>
            </a:r>
          </a:p>
        </p:txBody>
      </p:sp>
    </p:spTree>
    <p:extLst>
      <p:ext uri="{BB962C8B-B14F-4D97-AF65-F5344CB8AC3E}">
        <p14:creationId xmlns:p14="http://schemas.microsoft.com/office/powerpoint/2010/main" val="905327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4">
                                            <p:txEl>
                                              <p:pRg st="0" end="0"/>
                                            </p:txEl>
                                          </p:spTgt>
                                        </p:tgtEl>
                                      </p:cBhvr>
                                    </p:animEffect>
                                    <p:animScale>
                                      <p:cBhvr>
                                        <p:cTn id="7" dur="250" autoRev="1" fill="hold"/>
                                        <p:tgtEl>
                                          <p:spTgt spid="1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7313612" y="2057399"/>
            <a:ext cx="3352801" cy="4002845"/>
          </a:xfrm>
        </p:spPr>
        <p:txBody>
          <a:bodyPr numCol="1">
            <a:normAutofit/>
          </a:bodyPr>
          <a:lstStyle/>
          <a:p>
            <a:pPr marL="0" indent="0">
              <a:lnSpc>
                <a:spcPct val="100000"/>
              </a:lnSpc>
              <a:buNone/>
            </a:pPr>
            <a:r>
              <a:rPr lang="he-IL" sz="1600" b="1" dirty="0">
                <a:solidFill>
                  <a:srgbClr val="FFC000"/>
                </a:solidFill>
                <a:effectLst>
                  <a:outerShdw blurRad="38100" dist="38100" dir="2700000" algn="tl">
                    <a:srgbClr val="000000">
                      <a:alpha val="43137"/>
                    </a:srgbClr>
                  </a:outerShdw>
                </a:effectLst>
              </a:rPr>
              <a:t>חלונית מודולים</a:t>
            </a:r>
            <a:r>
              <a:rPr lang="en-US" sz="1600" b="1" dirty="0">
                <a:solidFill>
                  <a:srgbClr val="FFC000"/>
                </a:solidFill>
                <a:effectLst>
                  <a:outerShdw blurRad="38100" dist="38100" dir="2700000" algn="tl">
                    <a:srgbClr val="000000">
                      <a:alpha val="43137"/>
                    </a:srgbClr>
                  </a:outerShdw>
                </a:effectLst>
              </a:rPr>
              <a:t/>
            </a:r>
            <a:br>
              <a:rPr lang="en-US" sz="1600" b="1" dirty="0">
                <a:solidFill>
                  <a:srgbClr val="FFC000"/>
                </a:solidFill>
                <a:effectLst>
                  <a:outerShdw blurRad="38100" dist="38100" dir="2700000" algn="tl">
                    <a:srgbClr val="000000">
                      <a:alpha val="43137"/>
                    </a:srgbClr>
                  </a:outerShdw>
                </a:effectLst>
              </a:rPr>
            </a:br>
            <a:r>
              <a:rPr lang="he-IL" sz="1600" b="1" dirty="0">
                <a:effectLst>
                  <a:outerShdw blurRad="38100" dist="38100" dir="2700000" algn="tl">
                    <a:srgbClr val="000000">
                      <a:alpha val="43137"/>
                    </a:srgbClr>
                  </a:outerShdw>
                </a:effectLst>
              </a:rPr>
              <a:t>חלונית זו מציגה את המודולים הראשיים של תוכנת באפי תחת משתמש מסוים.</a:t>
            </a:r>
          </a:p>
          <a:p>
            <a:pPr marL="0" indent="0">
              <a:lnSpc>
                <a:spcPct val="100000"/>
              </a:lnSpc>
              <a:buNone/>
            </a:pPr>
            <a:r>
              <a:rPr lang="he-IL" sz="1600" b="1" dirty="0">
                <a:effectLst>
                  <a:outerShdw blurRad="38100" dist="38100" dir="2700000" algn="tl">
                    <a:srgbClr val="000000">
                      <a:alpha val="43137"/>
                    </a:srgbClr>
                  </a:outerShdw>
                </a:effectLst>
              </a:rPr>
              <a:t>תחת כל מודול ניתן לראות האם הוא פעיל לשימוש או לא פעיל לשימוש תחת המשתמש הנבחר.</a:t>
            </a:r>
          </a:p>
          <a:p>
            <a:pPr marL="0" indent="0">
              <a:lnSpc>
                <a:spcPct val="100000"/>
              </a:lnSpc>
              <a:buNone/>
            </a:pPr>
            <a:endParaRPr lang="he-IL" sz="1600" b="1" dirty="0">
              <a:solidFill>
                <a:srgbClr val="FED011"/>
              </a:solidFill>
              <a:effectLst>
                <a:outerShdw blurRad="38100" dist="38100" dir="2700000" algn="tl">
                  <a:srgbClr val="000000">
                    <a:alpha val="43137"/>
                  </a:srgbClr>
                </a:outerShdw>
              </a:effectLst>
            </a:endParaRPr>
          </a:p>
          <a:p>
            <a:pPr marL="0" indent="0">
              <a:lnSpc>
                <a:spcPct val="100000"/>
              </a:lnSpc>
              <a:buNone/>
            </a:pPr>
            <a:r>
              <a:rPr lang="he-IL" sz="1600" b="1" dirty="0">
                <a:solidFill>
                  <a:srgbClr val="FED011"/>
                </a:solidFill>
                <a:effectLst>
                  <a:outerShdw blurRad="38100" dist="38100" dir="2700000" algn="tl">
                    <a:srgbClr val="000000">
                      <a:alpha val="43137"/>
                    </a:srgbClr>
                  </a:outerShdw>
                </a:effectLst>
              </a:rPr>
              <a:t>מתן/חסימת הרשאה</a:t>
            </a:r>
            <a:r>
              <a:rPr lang="en-US" sz="1600" b="1" dirty="0">
                <a:solidFill>
                  <a:srgbClr val="FED011"/>
                </a:solidFill>
                <a:effectLst>
                  <a:outerShdw blurRad="38100" dist="38100" dir="2700000" algn="tl">
                    <a:srgbClr val="000000">
                      <a:alpha val="43137"/>
                    </a:srgbClr>
                  </a:outerShdw>
                </a:effectLst>
              </a:rPr>
              <a:t/>
            </a:r>
            <a:br>
              <a:rPr lang="en-US" sz="1600" b="1" dirty="0">
                <a:solidFill>
                  <a:srgbClr val="FED011"/>
                </a:solidFill>
                <a:effectLst>
                  <a:outerShdw blurRad="38100" dist="38100" dir="2700000" algn="tl">
                    <a:srgbClr val="000000">
                      <a:alpha val="43137"/>
                    </a:srgbClr>
                  </a:outerShdw>
                </a:effectLst>
              </a:rPr>
            </a:br>
            <a:r>
              <a:rPr lang="he-IL" sz="1600" b="1" dirty="0">
                <a:effectLst>
                  <a:outerShdw blurRad="38100" dist="38100" dir="2700000" algn="tl">
                    <a:srgbClr val="000000">
                      <a:alpha val="43137"/>
                    </a:srgbClr>
                  </a:outerShdw>
                </a:effectLst>
              </a:rPr>
              <a:t>לחיצה על הכפתור תאפשר/תחסום את ההרשאה למודול.</a:t>
            </a:r>
          </a:p>
          <a:p>
            <a:pPr marL="0" indent="0">
              <a:lnSpc>
                <a:spcPct val="100000"/>
              </a:lnSpc>
              <a:buNone/>
            </a:pPr>
            <a:endParaRPr lang="he-IL" sz="1600" b="1" dirty="0">
              <a:effectLst>
                <a:outerShdw blurRad="38100" dist="38100" dir="2700000" algn="tl">
                  <a:srgbClr val="000000">
                    <a:alpha val="43137"/>
                  </a:srgbClr>
                </a:outerShdw>
              </a:effectLst>
            </a:endParaRPr>
          </a:p>
        </p:txBody>
      </p:sp>
      <p:pic>
        <p:nvPicPr>
          <p:cNvPr id="7" name="תמונה 6"/>
          <p:cNvPicPr>
            <a:picLocks noChangeAspect="1"/>
          </p:cNvPicPr>
          <p:nvPr/>
        </p:nvPicPr>
        <p:blipFill rotWithShape="1">
          <a:blip r:embed="rId3"/>
          <a:srcRect b="36683"/>
          <a:stretch/>
        </p:blipFill>
        <p:spPr>
          <a:xfrm>
            <a:off x="531812" y="2057401"/>
            <a:ext cx="6676190" cy="1676400"/>
          </a:xfrm>
          <a:prstGeom prst="rect">
            <a:avLst/>
          </a:prstGeom>
          <a:ln>
            <a:solidFill>
              <a:srgbClr val="0070C0"/>
            </a:solidFill>
          </a:ln>
          <a:effectLst>
            <a:outerShdw blurRad="50800" dist="38100" dir="2700000" algn="tl" rotWithShape="0">
              <a:prstClr val="black">
                <a:alpha val="40000"/>
              </a:prstClr>
            </a:outerShdw>
          </a:effectLst>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612" y="4800600"/>
            <a:ext cx="3932990" cy="1259645"/>
          </a:xfrm>
          <a:prstGeom prst="rect">
            <a:avLst/>
          </a:prstGeom>
          <a:ln>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97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1941512" y="2189881"/>
            <a:ext cx="8305801" cy="2077319"/>
          </a:xfrm>
        </p:spPr>
        <p:txBody>
          <a:bodyPr numCol="1">
            <a:normAutofit/>
          </a:bodyPr>
          <a:lstStyle/>
          <a:p>
            <a:pPr marL="0" indent="0" algn="ctr">
              <a:lnSpc>
                <a:spcPct val="100000"/>
              </a:lnSpc>
              <a:buNone/>
            </a:pPr>
            <a:r>
              <a:rPr lang="he-IL" sz="1600" b="1" dirty="0">
                <a:solidFill>
                  <a:srgbClr val="FFC000"/>
                </a:solidFill>
                <a:effectLst>
                  <a:outerShdw blurRad="38100" dist="38100" dir="2700000" algn="tl">
                    <a:srgbClr val="000000">
                      <a:alpha val="43137"/>
                    </a:srgbClr>
                  </a:outerShdw>
                </a:effectLst>
              </a:rPr>
              <a:t>מקרא סמלים בחלונית מודולים</a:t>
            </a:r>
          </a:p>
          <a:p>
            <a:pPr marL="0" indent="0">
              <a:lnSpc>
                <a:spcPct val="100000"/>
              </a:lnSpc>
              <a:buNone/>
            </a:pPr>
            <a:r>
              <a:rPr lang="he-IL" sz="1600" b="1" dirty="0">
                <a:effectLst>
                  <a:outerShdw blurRad="38100" dist="38100" dir="2700000" algn="tl">
                    <a:srgbClr val="000000">
                      <a:alpha val="43137"/>
                    </a:srgbClr>
                  </a:outerShdw>
                </a:effectLst>
              </a:rPr>
              <a:t>מודול פעיל לשימוש</a:t>
            </a:r>
            <a:endParaRPr lang="he-IL" sz="1600" b="1" dirty="0">
              <a:solidFill>
                <a:srgbClr val="FED011"/>
              </a:solidFill>
              <a:effectLst>
                <a:outerShdw blurRad="38100" dist="38100" dir="2700000" algn="tl">
                  <a:srgbClr val="000000">
                    <a:alpha val="43137"/>
                  </a:srgbClr>
                </a:outerShdw>
              </a:effectLst>
            </a:endParaRPr>
          </a:p>
          <a:p>
            <a:pPr marL="0" indent="0">
              <a:lnSpc>
                <a:spcPct val="100000"/>
              </a:lnSpc>
              <a:buNone/>
            </a:pPr>
            <a:r>
              <a:rPr lang="he-IL" sz="1600" b="1" dirty="0">
                <a:effectLst>
                  <a:outerShdw blurRad="38100" dist="38100" dir="2700000" algn="tl">
                    <a:srgbClr val="000000">
                      <a:alpha val="43137"/>
                    </a:srgbClr>
                  </a:outerShdw>
                </a:effectLst>
              </a:rPr>
              <a:t>מודול לא פעיל לשימוש. המשתמש לא יראה את המודול כאשר יכנס לתוכנה</a:t>
            </a:r>
          </a:p>
          <a:p>
            <a:pPr marL="0" indent="0">
              <a:lnSpc>
                <a:spcPct val="100000"/>
              </a:lnSpc>
              <a:buNone/>
            </a:pPr>
            <a:r>
              <a:rPr lang="he-IL" sz="1600" b="1" dirty="0">
                <a:effectLst>
                  <a:outerShdw blurRad="38100" dist="38100" dir="2700000" algn="tl">
                    <a:srgbClr val="000000">
                      <a:alpha val="43137"/>
                    </a:srgbClr>
                  </a:outerShdw>
                </a:effectLst>
              </a:rPr>
              <a:t>המודול חסום לעריכה (נחסם ע"י באפי)</a:t>
            </a:r>
          </a:p>
        </p:txBody>
      </p:sp>
      <p:pic>
        <p:nvPicPr>
          <p:cNvPr id="11266" name="Picture 2" descr="https://www1.bafi.co.il/skin/instructionsImgs/disable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3124200"/>
            <a:ext cx="135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7812" y="2667000"/>
            <a:ext cx="1350000" cy="360000"/>
          </a:xfrm>
          <a:prstGeom prst="rect">
            <a:avLst/>
          </a:prstGeom>
        </p:spPr>
      </p:pic>
      <p:pic>
        <p:nvPicPr>
          <p:cNvPr id="11268" name="Picture 4" descr="https://www1.bafi.co.il/skin/instructionsImgs/LockedEnableModu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7812" y="3586606"/>
            <a:ext cx="135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www1.bafi.co.il/skin/instructionsImgs/modulesPan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362" y="4419600"/>
            <a:ext cx="5372100" cy="1695451"/>
          </a:xfrm>
          <a:prstGeom prst="rect">
            <a:avLst/>
          </a:prstGeom>
          <a:noFill/>
          <a:extLst>
            <a:ext uri="{909E8E84-426E-40DD-AFC4-6F175D3DCCD1}">
              <a14:hiddenFill xmlns:a14="http://schemas.microsoft.com/office/drawing/2010/main">
                <a:solidFill>
                  <a:srgbClr val="FFFFFF"/>
                </a:solidFill>
              </a14:hiddenFill>
            </a:ext>
          </a:extLst>
        </p:spPr>
      </p:pic>
      <p:sp>
        <p:nvSpPr>
          <p:cNvPr id="8" name="מציין מיקום תוכן 4"/>
          <p:cNvSpPr>
            <a:spLocks noGrp="1"/>
          </p:cNvSpPr>
          <p:nvPr>
            <p:ph sz="half" idx="1"/>
          </p:nvPr>
        </p:nvSpPr>
        <p:spPr>
          <a:xfrm>
            <a:off x="3408362" y="6115051"/>
            <a:ext cx="895350" cy="400919"/>
          </a:xfrm>
        </p:spPr>
        <p:txBody>
          <a:bodyPr numCol="1">
            <a:normAutofit/>
          </a:bodyPr>
          <a:lstStyle/>
          <a:p>
            <a:pPr marL="0" indent="0" algn="ctr">
              <a:lnSpc>
                <a:spcPct val="100000"/>
              </a:lnSpc>
              <a:buNone/>
            </a:pPr>
            <a:r>
              <a:rPr lang="he-IL" sz="1400" b="1" dirty="0">
                <a:solidFill>
                  <a:schemeClr val="accent2">
                    <a:lumMod val="60000"/>
                    <a:lumOff val="40000"/>
                  </a:schemeClr>
                </a:solidFill>
                <a:effectLst>
                  <a:outerShdw blurRad="38100" dist="38100" dir="2700000" algn="tl">
                    <a:srgbClr val="000000">
                      <a:alpha val="43137"/>
                    </a:srgbClr>
                  </a:outerShdw>
                </a:effectLst>
              </a:rPr>
              <a:t>דוגמה</a:t>
            </a:r>
          </a:p>
        </p:txBody>
      </p:sp>
    </p:spTree>
    <p:extLst>
      <p:ext uri="{BB962C8B-B14F-4D97-AF65-F5344CB8AC3E}">
        <p14:creationId xmlns:p14="http://schemas.microsoft.com/office/powerpoint/2010/main" val="15182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5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5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50"/>
                                        <p:tgtEl>
                                          <p:spTgt spid="5">
                                            <p:txEl>
                                              <p:pRg st="3" end="3"/>
                                            </p:txEl>
                                          </p:spTgt>
                                        </p:tgtEl>
                                      </p:cBhvr>
                                    </p:animEffect>
                                  </p:childTnLst>
                                </p:cTn>
                              </p:par>
                            </p:childTnLst>
                          </p:cTn>
                        </p:par>
                        <p:par>
                          <p:cTn id="17" fill="hold">
                            <p:stCondLst>
                              <p:cond delay="150"/>
                            </p:stCondLst>
                            <p:childTnLst>
                              <p:par>
                                <p:cTn id="18" presetID="10" presetClass="entr" presetSubtype="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1167217" y="2133600"/>
            <a:ext cx="9854392" cy="4267199"/>
          </a:xfrm>
        </p:spPr>
        <p:txBody>
          <a:bodyPr numCol="1">
            <a:normAutofit/>
          </a:bodyPr>
          <a:lstStyle/>
          <a:p>
            <a:pPr marL="0" indent="0" algn="ctr">
              <a:lnSpc>
                <a:spcPct val="100000"/>
              </a:lnSpc>
              <a:buNone/>
            </a:pPr>
            <a:r>
              <a:rPr lang="he-IL" b="1" dirty="0">
                <a:solidFill>
                  <a:srgbClr val="FFC000"/>
                </a:solidFill>
                <a:effectLst>
                  <a:outerShdw blurRad="38100" dist="38100" dir="2700000" algn="tl">
                    <a:srgbClr val="000000">
                      <a:alpha val="43137"/>
                    </a:srgbClr>
                  </a:outerShdw>
                </a:effectLst>
              </a:rPr>
              <a:t>הרשאות שימוש</a:t>
            </a:r>
          </a:p>
          <a:p>
            <a:pPr marL="0" indent="0" algn="ctr">
              <a:lnSpc>
                <a:spcPct val="100000"/>
              </a:lnSpc>
              <a:buNone/>
            </a:pPr>
            <a:r>
              <a:rPr lang="he-IL" b="1" dirty="0">
                <a:effectLst>
                  <a:outerShdw blurRad="38100" dist="38100" dir="2700000" algn="tl">
                    <a:srgbClr val="000000">
                      <a:alpha val="43137"/>
                    </a:srgbClr>
                  </a:outerShdw>
                </a:effectLst>
              </a:rPr>
              <a:t>קיימים 2 סוגים עיקריים להרשאות:</a:t>
            </a:r>
          </a:p>
          <a:p>
            <a:pPr marL="0" indent="0" algn="ctr">
              <a:lnSpc>
                <a:spcPct val="100000"/>
              </a:lnSpc>
              <a:buNone/>
            </a:pPr>
            <a:endParaRPr lang="he-IL" b="1" dirty="0">
              <a:effectLst>
                <a:outerShdw blurRad="38100" dist="38100" dir="2700000" algn="tl">
                  <a:srgbClr val="000000">
                    <a:alpha val="43137"/>
                  </a:srgbClr>
                </a:outerShdw>
              </a:effectLst>
            </a:endParaRPr>
          </a:p>
          <a:p>
            <a:pPr algn="ctr">
              <a:lnSpc>
                <a:spcPct val="150000"/>
              </a:lnSpc>
              <a:buFont typeface="Wingdings" panose="05000000000000000000" pitchFamily="2" charset="2"/>
              <a:buChar char="q"/>
            </a:pPr>
            <a:r>
              <a:rPr lang="he-IL" sz="2800" b="1" dirty="0">
                <a:effectLst>
                  <a:outerShdw blurRad="38100" dist="38100" dir="2700000" algn="tl">
                    <a:srgbClr val="000000">
                      <a:alpha val="43137"/>
                    </a:srgbClr>
                  </a:outerShdw>
                </a:effectLst>
              </a:rPr>
              <a:t> הרשאת צפייה</a:t>
            </a:r>
          </a:p>
          <a:p>
            <a:pPr algn="ctr">
              <a:lnSpc>
                <a:spcPct val="150000"/>
              </a:lnSpc>
              <a:buFont typeface="Wingdings" panose="05000000000000000000" pitchFamily="2" charset="2"/>
              <a:buChar char="q"/>
            </a:pPr>
            <a:r>
              <a:rPr lang="he-IL" sz="2800" b="1" dirty="0">
                <a:effectLst>
                  <a:outerShdw blurRad="38100" dist="38100" dir="2700000" algn="tl">
                    <a:srgbClr val="000000">
                      <a:alpha val="43137"/>
                    </a:srgbClr>
                  </a:outerShdw>
                </a:effectLst>
              </a:rPr>
              <a:t> הרשאת עריכה</a:t>
            </a:r>
          </a:p>
        </p:txBody>
      </p:sp>
    </p:spTree>
    <p:extLst>
      <p:ext uri="{BB962C8B-B14F-4D97-AF65-F5344CB8AC3E}">
        <p14:creationId xmlns:p14="http://schemas.microsoft.com/office/powerpoint/2010/main" val="172724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50"/>
                                        <p:tgtEl>
                                          <p:spTgt spid="5">
                                            <p:txEl>
                                              <p:pRg st="1" end="1"/>
                                            </p:txEl>
                                          </p:spTgt>
                                        </p:tgtEl>
                                      </p:cBhvr>
                                    </p:animEffect>
                                  </p:childTnLst>
                                </p:cTn>
                              </p:par>
                            </p:childTnLst>
                          </p:cTn>
                        </p:par>
                        <p:par>
                          <p:cTn id="12" fill="hold">
                            <p:stCondLst>
                              <p:cond delay="300"/>
                            </p:stCondLst>
                            <p:childTnLst>
                              <p:par>
                                <p:cTn id="13" presetID="10" presetClass="entr" presetSubtype="0"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50"/>
                                        <p:tgtEl>
                                          <p:spTgt spid="5">
                                            <p:txEl>
                                              <p:pRg st="3" end="3"/>
                                            </p:txEl>
                                          </p:spTgt>
                                        </p:tgtEl>
                                      </p:cBhvr>
                                    </p:animEffect>
                                  </p:childTnLst>
                                </p:cTn>
                              </p:par>
                            </p:childTnLst>
                          </p:cTn>
                        </p:par>
                        <p:par>
                          <p:cTn id="16" fill="hold">
                            <p:stCondLst>
                              <p:cond delay="45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www1.bafi.co.il/skin/instructionsImgs/subMenuDefaultDisable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2008" y="5369836"/>
            <a:ext cx="135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1.bafi.co.il/skin/instructionsImgs/subMenuDefaultEnableBut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6798" y="4419600"/>
            <a:ext cx="135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1.bafi.co.il/skin/instructionsImgs/subMenuDisableBut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6798" y="3589322"/>
            <a:ext cx="135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7008812" y="2189881"/>
            <a:ext cx="3238501" cy="4125629"/>
          </a:xfrm>
        </p:spPr>
        <p:txBody>
          <a:bodyPr numCol="1">
            <a:normAutofit/>
          </a:bodyPr>
          <a:lstStyle/>
          <a:p>
            <a:pPr marL="0" indent="0" algn="ctr">
              <a:lnSpc>
                <a:spcPct val="100000"/>
              </a:lnSpc>
              <a:buNone/>
            </a:pPr>
            <a:r>
              <a:rPr lang="he-IL" sz="1600" b="1" dirty="0">
                <a:solidFill>
                  <a:srgbClr val="FFC000"/>
                </a:solidFill>
                <a:effectLst>
                  <a:outerShdw blurRad="38100" dist="38100" dir="2700000" algn="tl">
                    <a:srgbClr val="000000">
                      <a:alpha val="43137"/>
                    </a:srgbClr>
                  </a:outerShdw>
                </a:effectLst>
              </a:rPr>
              <a:t>הרשאות לניהול משרד</a:t>
            </a:r>
          </a:p>
          <a:p>
            <a:pPr marL="0" indent="0">
              <a:lnSpc>
                <a:spcPct val="100000"/>
              </a:lnSpc>
              <a:buNone/>
            </a:pPr>
            <a:r>
              <a:rPr lang="he-IL" sz="1600" b="1" dirty="0">
                <a:effectLst>
                  <a:outerShdw blurRad="38100" dist="38100" dir="2700000" algn="tl">
                    <a:srgbClr val="000000">
                      <a:alpha val="43137"/>
                    </a:srgbClr>
                  </a:outerShdw>
                </a:effectLst>
              </a:rPr>
              <a:t>פעיל לשימוש - המודול נפתח לשימוש באופן יזום.</a:t>
            </a:r>
          </a:p>
          <a:p>
            <a:pPr marL="0" indent="0">
              <a:lnSpc>
                <a:spcPct val="100000"/>
              </a:lnSpc>
              <a:buNone/>
            </a:pPr>
            <a:r>
              <a:rPr lang="he-IL" sz="1600" b="1" dirty="0">
                <a:effectLst>
                  <a:outerShdw blurRad="38100" dist="38100" dir="2700000" algn="tl">
                    <a:srgbClr val="000000">
                      <a:alpha val="43137"/>
                    </a:srgbClr>
                  </a:outerShdw>
                </a:effectLst>
              </a:rPr>
              <a:t>לא פעיל - המודול נחסם לשימוש באופן יזום.</a:t>
            </a:r>
          </a:p>
          <a:p>
            <a:pPr marL="0" indent="0">
              <a:lnSpc>
                <a:spcPct val="100000"/>
              </a:lnSpc>
              <a:buNone/>
            </a:pPr>
            <a:r>
              <a:rPr lang="he-IL" sz="1600" b="1" dirty="0">
                <a:effectLst>
                  <a:outerShdw blurRad="38100" dist="38100" dir="2700000" algn="tl">
                    <a:srgbClr val="000000">
                      <a:alpha val="43137"/>
                    </a:srgbClr>
                  </a:outerShdw>
                </a:effectLst>
              </a:rPr>
              <a:t>פעיל ברירת מחדל - המשתמש קיבל את ההרשאה שיש לראש הקבוצה.</a:t>
            </a:r>
          </a:p>
          <a:p>
            <a:pPr marL="0" indent="0">
              <a:lnSpc>
                <a:spcPct val="100000"/>
              </a:lnSpc>
              <a:buNone/>
            </a:pPr>
            <a:r>
              <a:rPr lang="he-IL" sz="1600" b="1" dirty="0">
                <a:effectLst>
                  <a:outerShdw blurRad="38100" dist="38100" dir="2700000" algn="tl">
                    <a:srgbClr val="000000">
                      <a:alpha val="43137"/>
                    </a:srgbClr>
                  </a:outerShdw>
                </a:effectLst>
              </a:rPr>
              <a:t>לא פעיל ברירת מחדל - המשתמש קיבל את ההרשאה שיש לראש הקבוצה.</a:t>
            </a:r>
          </a:p>
        </p:txBody>
      </p:sp>
      <p:sp>
        <p:nvSpPr>
          <p:cNvPr id="8" name="מציין מיקום תוכן 4"/>
          <p:cNvSpPr>
            <a:spLocks noGrp="1"/>
          </p:cNvSpPr>
          <p:nvPr>
            <p:ph sz="half" idx="1"/>
          </p:nvPr>
        </p:nvSpPr>
        <p:spPr>
          <a:xfrm>
            <a:off x="830497" y="6315510"/>
            <a:ext cx="895350" cy="400919"/>
          </a:xfrm>
        </p:spPr>
        <p:txBody>
          <a:bodyPr numCol="1">
            <a:normAutofit/>
          </a:bodyPr>
          <a:lstStyle/>
          <a:p>
            <a:pPr marL="0" indent="0" algn="ctr">
              <a:lnSpc>
                <a:spcPct val="100000"/>
              </a:lnSpc>
              <a:buNone/>
            </a:pPr>
            <a:r>
              <a:rPr lang="he-IL" sz="1400" b="1" dirty="0">
                <a:solidFill>
                  <a:schemeClr val="accent2">
                    <a:lumMod val="60000"/>
                    <a:lumOff val="40000"/>
                  </a:schemeClr>
                </a:solidFill>
                <a:effectLst>
                  <a:outerShdw blurRad="38100" dist="38100" dir="2700000" algn="tl">
                    <a:srgbClr val="000000">
                      <a:alpha val="43137"/>
                    </a:srgbClr>
                  </a:outerShdw>
                </a:effectLst>
              </a:rPr>
              <a:t>דוגמה</a:t>
            </a:r>
          </a:p>
        </p:txBody>
      </p:sp>
      <p:pic>
        <p:nvPicPr>
          <p:cNvPr id="1026" name="Picture 2" descr="https://www1.bafi.co.il/skin/instructionsImgs/subMenuEnableButt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2008" y="2788593"/>
            <a:ext cx="135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1.bafi.co.il/skin/instructionsImgs/modulesPermission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612" y="2334060"/>
            <a:ext cx="5715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5484812" y="2189881"/>
            <a:ext cx="4762501" cy="4125629"/>
          </a:xfrm>
        </p:spPr>
        <p:txBody>
          <a:bodyPr numCol="1">
            <a:normAutofit lnSpcReduction="10000"/>
          </a:bodyPr>
          <a:lstStyle/>
          <a:p>
            <a:pPr marL="0" indent="0" algn="ctr">
              <a:lnSpc>
                <a:spcPct val="100000"/>
              </a:lnSpc>
              <a:buNone/>
            </a:pPr>
            <a:r>
              <a:rPr lang="he-IL" sz="1600" b="1" dirty="0">
                <a:solidFill>
                  <a:srgbClr val="FFC000"/>
                </a:solidFill>
                <a:effectLst>
                  <a:outerShdw blurRad="38100" dist="38100" dir="2700000" algn="tl">
                    <a:srgbClr val="000000">
                      <a:alpha val="43137"/>
                    </a:srgbClr>
                  </a:outerShdw>
                </a:effectLst>
              </a:rPr>
              <a:t>הרשאות פנימיות (תתי הרשאות)</a:t>
            </a:r>
          </a:p>
          <a:p>
            <a:pPr marL="0" indent="0">
              <a:lnSpc>
                <a:spcPct val="100000"/>
              </a:lnSpc>
              <a:buNone/>
            </a:pPr>
            <a:r>
              <a:rPr lang="he-IL" sz="1600" b="1" dirty="0">
                <a:effectLst>
                  <a:outerShdw blurRad="38100" dist="38100" dir="2700000" algn="tl">
                    <a:srgbClr val="000000">
                      <a:alpha val="43137"/>
                    </a:srgbClr>
                  </a:outerShdw>
                </a:effectLst>
              </a:rPr>
              <a:t>לחיצה על החץ הקטן תפתח תפריט המכיל הרשאות פנימיות של המודול הנבחר.</a:t>
            </a:r>
          </a:p>
          <a:p>
            <a:pPr marL="0" indent="0">
              <a:lnSpc>
                <a:spcPct val="100000"/>
              </a:lnSpc>
              <a:buNone/>
            </a:pPr>
            <a:r>
              <a:rPr lang="he-IL" sz="1600" b="1" dirty="0">
                <a:effectLst>
                  <a:outerShdw blurRad="38100" dist="38100" dir="2700000" algn="tl">
                    <a:srgbClr val="000000">
                      <a:alpha val="43137"/>
                    </a:srgbClr>
                  </a:outerShdw>
                </a:effectLst>
              </a:rPr>
              <a:t>לדוגמה: מודול "לקוחות" – בלחיצה על הריבוע בטור הימני ניתן להגדיר האם </a:t>
            </a:r>
            <a:r>
              <a:rPr lang="he-IL" sz="1600" b="1" dirty="0">
                <a:solidFill>
                  <a:schemeClr val="accent2">
                    <a:lumMod val="60000"/>
                    <a:lumOff val="40000"/>
                  </a:schemeClr>
                </a:solidFill>
                <a:effectLst>
                  <a:outerShdw blurRad="38100" dist="38100" dir="2700000" algn="tl">
                    <a:srgbClr val="000000">
                      <a:alpha val="43137"/>
                    </a:srgbClr>
                  </a:outerShdw>
                </a:effectLst>
              </a:rPr>
              <a:t>ההרשאה</a:t>
            </a:r>
            <a:r>
              <a:rPr lang="he-IL" sz="1600" b="1" dirty="0">
                <a:effectLst>
                  <a:outerShdw blurRad="38100" dist="38100" dir="2700000" algn="tl">
                    <a:srgbClr val="000000">
                      <a:alpha val="43137"/>
                    </a:srgbClr>
                  </a:outerShdw>
                </a:effectLst>
              </a:rPr>
              <a:t> פעילה, חסומה או נגזרת מהרשאת ראש הקבוצה.</a:t>
            </a:r>
          </a:p>
          <a:p>
            <a:pPr marL="0" indent="0" algn="ctr">
              <a:lnSpc>
                <a:spcPct val="100000"/>
              </a:lnSpc>
              <a:buNone/>
            </a:pPr>
            <a:r>
              <a:rPr lang="he-IL" sz="1600" b="1" dirty="0">
                <a:solidFill>
                  <a:srgbClr val="FFC000"/>
                </a:solidFill>
                <a:effectLst>
                  <a:outerShdw blurRad="38100" dist="38100" dir="2700000" algn="tl">
                    <a:srgbClr val="000000">
                      <a:alpha val="43137"/>
                    </a:srgbClr>
                  </a:outerShdw>
                </a:effectLst>
              </a:rPr>
              <a:t>מקרא סמלים</a:t>
            </a:r>
          </a:p>
          <a:p>
            <a:pPr marL="0" indent="0">
              <a:lnSpc>
                <a:spcPct val="100000"/>
              </a:lnSpc>
              <a:buNone/>
            </a:pPr>
            <a:r>
              <a:rPr lang="he-IL" sz="1600" b="1" dirty="0">
                <a:effectLst>
                  <a:outerShdw blurRad="38100" dist="38100" dir="2700000" algn="tl">
                    <a:srgbClr val="000000">
                      <a:alpha val="43137"/>
                    </a:srgbClr>
                  </a:outerShdw>
                </a:effectLst>
              </a:rPr>
              <a:t>פעיל</a:t>
            </a:r>
          </a:p>
          <a:p>
            <a:pPr marL="0" indent="0">
              <a:lnSpc>
                <a:spcPct val="100000"/>
              </a:lnSpc>
              <a:buNone/>
            </a:pPr>
            <a:r>
              <a:rPr lang="he-IL" sz="1600" b="1" dirty="0">
                <a:effectLst>
                  <a:outerShdw blurRad="38100" dist="38100" dir="2700000" algn="tl">
                    <a:srgbClr val="000000">
                      <a:alpha val="43137"/>
                    </a:srgbClr>
                  </a:outerShdw>
                </a:effectLst>
              </a:rPr>
              <a:t>לא פעיל</a:t>
            </a:r>
          </a:p>
          <a:p>
            <a:pPr marL="0" indent="0">
              <a:lnSpc>
                <a:spcPct val="100000"/>
              </a:lnSpc>
              <a:buNone/>
            </a:pPr>
            <a:r>
              <a:rPr lang="he-IL" sz="1600" b="1" dirty="0">
                <a:effectLst>
                  <a:outerShdw blurRad="38100" dist="38100" dir="2700000" algn="tl">
                    <a:srgbClr val="000000">
                      <a:alpha val="43137"/>
                    </a:srgbClr>
                  </a:outerShdw>
                </a:effectLst>
              </a:rPr>
              <a:t>נגזר מברירת המחדל של ראש הקבוצה</a:t>
            </a:r>
          </a:p>
        </p:txBody>
      </p:sp>
      <p:pic>
        <p:nvPicPr>
          <p:cNvPr id="11" name="תמונה 10"/>
          <p:cNvPicPr>
            <a:picLocks noChangeAspect="1"/>
          </p:cNvPicPr>
          <p:nvPr/>
        </p:nvPicPr>
        <p:blipFill>
          <a:blip r:embed="rId3"/>
          <a:stretch>
            <a:fillRect/>
          </a:stretch>
        </p:blipFill>
        <p:spPr>
          <a:xfrm>
            <a:off x="3351318" y="1828800"/>
            <a:ext cx="1701843" cy="4587240"/>
          </a:xfrm>
          <a:prstGeom prst="rect">
            <a:avLst/>
          </a:prstGeom>
        </p:spPr>
      </p:pic>
      <p:pic>
        <p:nvPicPr>
          <p:cNvPr id="12" name="תמונה 11"/>
          <p:cNvPicPr>
            <a:picLocks noChangeAspect="1"/>
          </p:cNvPicPr>
          <p:nvPr/>
        </p:nvPicPr>
        <p:blipFill>
          <a:blip r:embed="rId4"/>
          <a:stretch>
            <a:fillRect/>
          </a:stretch>
        </p:blipFill>
        <p:spPr>
          <a:xfrm>
            <a:off x="834281" y="3581400"/>
            <a:ext cx="1122772" cy="940989"/>
          </a:xfrm>
          <a:prstGeom prst="rect">
            <a:avLst/>
          </a:prstGeom>
          <a:ln>
            <a:solidFill>
              <a:srgbClr val="0070C0"/>
            </a:solidFill>
          </a:ln>
          <a:effectLst>
            <a:outerShdw blurRad="50800" dist="38100" dir="2700000" algn="tl" rotWithShape="0">
              <a:prstClr val="black">
                <a:alpha val="40000"/>
              </a:prstClr>
            </a:outerShdw>
          </a:effectLst>
        </p:spPr>
      </p:pic>
      <p:sp>
        <p:nvSpPr>
          <p:cNvPr id="13" name="סוגר מסולסל ימני 12"/>
          <p:cNvSpPr/>
          <p:nvPr/>
        </p:nvSpPr>
        <p:spPr>
          <a:xfrm>
            <a:off x="2311101" y="1981200"/>
            <a:ext cx="735311" cy="4434839"/>
          </a:xfrm>
          <a:prstGeom prst="rightBrace">
            <a:avLst>
              <a:gd name="adj1" fmla="val 67516"/>
              <a:gd name="adj2" fmla="val 50000"/>
            </a:avLst>
          </a:prstGeom>
          <a:ln w="19050">
            <a:solidFill>
              <a:srgbClr val="FED011"/>
            </a:solidFill>
            <a:miter lim="800000"/>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b="1">
              <a:ln w="22225">
                <a:solidFill>
                  <a:schemeClr val="accent2"/>
                </a:solidFill>
                <a:prstDash val="solid"/>
              </a:ln>
              <a:solidFill>
                <a:schemeClr val="accent2">
                  <a:lumMod val="40000"/>
                  <a:lumOff val="60000"/>
                </a:schemeClr>
              </a:solidFill>
            </a:endParaRPr>
          </a:p>
        </p:txBody>
      </p:sp>
      <p:grpSp>
        <p:nvGrpSpPr>
          <p:cNvPr id="15" name="קבוצה 14"/>
          <p:cNvGrpSpPr/>
          <p:nvPr/>
        </p:nvGrpSpPr>
        <p:grpSpPr>
          <a:xfrm>
            <a:off x="10361612" y="4876800"/>
            <a:ext cx="899789" cy="1158842"/>
            <a:chOff x="9210676" y="4953000"/>
            <a:chExt cx="899789" cy="1158842"/>
          </a:xfrm>
        </p:grpSpPr>
        <p:pic>
          <p:nvPicPr>
            <p:cNvPr id="2060" name="Picture 12" descr="https://www1.bafi.co.il/skin/instructionsImgs/checkedCheckbo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4465" y="495300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1.bafi.co.il/skin/instructionsImgs/enab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0640" y="496560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1.bafi.co.il/skin/instructionsImgs/uncheckCheckbo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5142" y="541020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ww1.bafi.co.il/skin/instructionsImgs/disabl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1317" y="541020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www1.bafi.co.il/skin/instructionsImgs/defaultCheckbox.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3715" y="588512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1.bafi.co.il/skin/instructionsImgs/defaultEnanbl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10676" y="589584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www1.bafi.co.il/skin/instructionsImgs/defaultDisabl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61317" y="5895842"/>
              <a:ext cx="216000" cy="21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620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8075612" y="1828800"/>
            <a:ext cx="3467101" cy="4125629"/>
          </a:xfrm>
        </p:spPr>
        <p:txBody>
          <a:bodyPr numCol="1">
            <a:normAutofit/>
          </a:bodyPr>
          <a:lstStyle/>
          <a:p>
            <a:pPr marL="0" indent="0" algn="ctr">
              <a:lnSpc>
                <a:spcPct val="100000"/>
              </a:lnSpc>
              <a:buNone/>
            </a:pPr>
            <a:r>
              <a:rPr lang="he-IL" sz="2000" b="1" dirty="0">
                <a:solidFill>
                  <a:srgbClr val="FFC000"/>
                </a:solidFill>
                <a:effectLst>
                  <a:outerShdw blurRad="38100" dist="38100" dir="2700000" algn="tl">
                    <a:srgbClr val="000000">
                      <a:alpha val="43137"/>
                    </a:srgbClr>
                  </a:outerShdw>
                </a:effectLst>
              </a:rPr>
              <a:t>הרשאות שולחן עבודה</a:t>
            </a:r>
          </a:p>
          <a:p>
            <a:pPr>
              <a:lnSpc>
                <a:spcPct val="150000"/>
              </a:lnSpc>
            </a:pPr>
            <a:r>
              <a:rPr lang="he-IL" sz="2000" b="1" dirty="0">
                <a:effectLst>
                  <a:outerShdw blurRad="38100" dist="38100" dir="2700000" algn="tl">
                    <a:srgbClr val="000000">
                      <a:alpha val="43137"/>
                    </a:srgbClr>
                  </a:outerShdw>
                </a:effectLst>
              </a:rPr>
              <a:t>להסתיר קטגוריות שלמות</a:t>
            </a:r>
          </a:p>
          <a:p>
            <a:pPr>
              <a:lnSpc>
                <a:spcPct val="150000"/>
              </a:lnSpc>
            </a:pPr>
            <a:r>
              <a:rPr lang="he-IL" sz="2000" b="1" dirty="0">
                <a:effectLst>
                  <a:outerShdw blurRad="38100" dist="38100" dir="2700000" algn="tl">
                    <a:srgbClr val="000000">
                      <a:alpha val="43137"/>
                    </a:srgbClr>
                  </a:outerShdw>
                </a:effectLst>
              </a:rPr>
              <a:t>להסתיר דוח ספציפי</a:t>
            </a:r>
          </a:p>
          <a:p>
            <a:pPr>
              <a:lnSpc>
                <a:spcPct val="150000"/>
              </a:lnSpc>
            </a:pPr>
            <a:r>
              <a:rPr lang="he-IL" sz="2000" b="1" dirty="0">
                <a:effectLst>
                  <a:outerShdw blurRad="38100" dist="38100" dir="2700000" algn="tl">
                    <a:srgbClr val="000000">
                      <a:alpha val="43137"/>
                    </a:srgbClr>
                  </a:outerShdw>
                </a:effectLst>
              </a:rPr>
              <a:t>למנוע הדפסת דוחות</a:t>
            </a:r>
          </a:p>
          <a:p>
            <a:pPr>
              <a:lnSpc>
                <a:spcPct val="150000"/>
              </a:lnSpc>
            </a:pPr>
            <a:r>
              <a:rPr lang="he-IL" sz="2000" b="1" dirty="0">
                <a:effectLst>
                  <a:outerShdw blurRad="38100" dist="38100" dir="2700000" algn="tl">
                    <a:srgbClr val="000000">
                      <a:alpha val="43137"/>
                    </a:srgbClr>
                  </a:outerShdw>
                </a:effectLst>
              </a:rPr>
              <a:t>למנוע ייצוא לאקסל</a:t>
            </a:r>
          </a:p>
        </p:txBody>
      </p:sp>
      <p:pic>
        <p:nvPicPr>
          <p:cNvPr id="3" name="תמונה 2"/>
          <p:cNvPicPr>
            <a:picLocks noChangeAspect="1"/>
          </p:cNvPicPr>
          <p:nvPr/>
        </p:nvPicPr>
        <p:blipFill>
          <a:blip r:embed="rId3"/>
          <a:stretch>
            <a:fillRect/>
          </a:stretch>
        </p:blipFill>
        <p:spPr>
          <a:xfrm>
            <a:off x="379412" y="1676400"/>
            <a:ext cx="7571428" cy="4828571"/>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68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5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5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5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5903911" y="2209800"/>
            <a:ext cx="4762501" cy="4125629"/>
          </a:xfrm>
        </p:spPr>
        <p:txBody>
          <a:bodyPr numCol="1">
            <a:normAutofit/>
          </a:bodyPr>
          <a:lstStyle/>
          <a:p>
            <a:pPr marL="0" indent="0" algn="ctr">
              <a:lnSpc>
                <a:spcPct val="100000"/>
              </a:lnSpc>
              <a:buNone/>
            </a:pPr>
            <a:r>
              <a:rPr lang="he-IL" sz="1800" b="1" dirty="0">
                <a:solidFill>
                  <a:srgbClr val="FFC000"/>
                </a:solidFill>
                <a:effectLst>
                  <a:outerShdw blurRad="38100" dist="38100" dir="2700000" algn="tl">
                    <a:srgbClr val="000000">
                      <a:alpha val="43137"/>
                    </a:srgbClr>
                  </a:outerShdw>
                </a:effectLst>
              </a:rPr>
              <a:t>העתקת הרשאות ממשתמש אחד לאחר</a:t>
            </a:r>
          </a:p>
          <a:p>
            <a:pPr marL="0" indent="0">
              <a:lnSpc>
                <a:spcPct val="100000"/>
              </a:lnSpc>
              <a:buNone/>
            </a:pPr>
            <a:r>
              <a:rPr lang="he-IL" sz="1800" b="1" dirty="0">
                <a:effectLst>
                  <a:outerShdw blurRad="38100" dist="38100" dir="2700000" algn="tl">
                    <a:srgbClr val="000000">
                      <a:alpha val="43137"/>
                    </a:srgbClr>
                  </a:outerShdw>
                </a:effectLst>
              </a:rPr>
              <a:t>ניתן להעתיק את פרופיל ההרשאות למשתמש אחר באמצעות סדר הפעולות הבא:</a:t>
            </a:r>
          </a:p>
          <a:p>
            <a:pPr marL="342900" indent="-342900">
              <a:lnSpc>
                <a:spcPct val="100000"/>
              </a:lnSpc>
              <a:buFont typeface="+mj-lt"/>
              <a:buAutoNum type="arabicPeriod"/>
            </a:pPr>
            <a:r>
              <a:rPr lang="he-IL" sz="1800" b="1" dirty="0">
                <a:effectLst>
                  <a:outerShdw blurRad="38100" dist="38100" dir="2700000" algn="tl">
                    <a:srgbClr val="000000">
                      <a:alpha val="43137"/>
                    </a:srgbClr>
                  </a:outerShdw>
                </a:effectLst>
              </a:rPr>
              <a:t>קליק ימני על המשתמש ממנו מעוניינים לבצע את ההעתקה &gt; העתק הרשאות מודול &gt; בחירת המודול.</a:t>
            </a:r>
          </a:p>
          <a:p>
            <a:pPr marL="342900" indent="-342900">
              <a:lnSpc>
                <a:spcPct val="100000"/>
              </a:lnSpc>
              <a:buFont typeface="+mj-lt"/>
              <a:buAutoNum type="arabicPeriod"/>
            </a:pPr>
            <a:r>
              <a:rPr lang="he-IL" sz="1800" b="1" dirty="0">
                <a:effectLst>
                  <a:outerShdw blurRad="38100" dist="38100" dir="2700000" algn="tl">
                    <a:srgbClr val="000000">
                      <a:alpha val="43137"/>
                    </a:srgbClr>
                  </a:outerShdw>
                </a:effectLst>
              </a:rPr>
              <a:t>קליק ימני על המשתמש אליו מעוניינים לבצע את ההעתקה &gt; הדבק הרשאות מודול.</a:t>
            </a:r>
          </a:p>
        </p:txBody>
      </p:sp>
      <p:pic>
        <p:nvPicPr>
          <p:cNvPr id="3" name="תמונה 2"/>
          <p:cNvPicPr>
            <a:picLocks noChangeAspect="1"/>
          </p:cNvPicPr>
          <p:nvPr/>
        </p:nvPicPr>
        <p:blipFill>
          <a:blip r:embed="rId3"/>
          <a:stretch>
            <a:fillRect/>
          </a:stretch>
        </p:blipFill>
        <p:spPr>
          <a:xfrm>
            <a:off x="608012" y="2438400"/>
            <a:ext cx="4457143" cy="1561905"/>
          </a:xfrm>
          <a:prstGeom prst="rect">
            <a:avLst/>
          </a:prstGeom>
          <a:ln>
            <a:solidFill>
              <a:schemeClr val="bg2"/>
            </a:solidFill>
          </a:ln>
          <a:effectLst>
            <a:outerShdw blurRad="50800" dist="38100" dir="2700000" algn="tl" rotWithShape="0">
              <a:prstClr val="black">
                <a:alpha val="40000"/>
              </a:prstClr>
            </a:outerShdw>
          </a:effectLst>
        </p:spPr>
      </p:pic>
      <p:pic>
        <p:nvPicPr>
          <p:cNvPr id="4" name="תמונה 3"/>
          <p:cNvPicPr>
            <a:picLocks noChangeAspect="1"/>
          </p:cNvPicPr>
          <p:nvPr/>
        </p:nvPicPr>
        <p:blipFill>
          <a:blip r:embed="rId4"/>
          <a:stretch>
            <a:fillRect/>
          </a:stretch>
        </p:blipFill>
        <p:spPr>
          <a:xfrm>
            <a:off x="603406" y="4800600"/>
            <a:ext cx="4457143" cy="1754101"/>
          </a:xfrm>
          <a:prstGeom prst="rect">
            <a:avLst/>
          </a:prstGeom>
          <a:ln>
            <a:solidFill>
              <a:schemeClr val="bg2"/>
            </a:solidFill>
          </a:ln>
          <a:effectLst>
            <a:outerShdw blurRad="50800" dist="38100" dir="2700000" algn="tl" rotWithShape="0">
              <a:prstClr val="black">
                <a:alpha val="40000"/>
              </a:prstClr>
            </a:outerShdw>
          </a:effectLst>
        </p:spPr>
      </p:pic>
      <p:sp>
        <p:nvSpPr>
          <p:cNvPr id="6" name="מלבן 5"/>
          <p:cNvSpPr/>
          <p:nvPr/>
        </p:nvSpPr>
        <p:spPr>
          <a:xfrm>
            <a:off x="4646612" y="1841681"/>
            <a:ext cx="478016" cy="646331"/>
          </a:xfrm>
          <a:prstGeom prst="rect">
            <a:avLst/>
          </a:prstGeom>
        </p:spPr>
        <p:txBody>
          <a:bodyPr wrap="none">
            <a:spAutoFit/>
          </a:bodyPr>
          <a:lstStyle/>
          <a:p>
            <a:r>
              <a:rPr lang="he-IL"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a:t>
            </a:r>
            <a:endParaRPr lang="he-IL" sz="3600" dirty="0">
              <a:latin typeface="Tahoma" panose="020B0604030504040204" pitchFamily="34" charset="0"/>
              <a:ea typeface="Tahoma" panose="020B0604030504040204" pitchFamily="34" charset="0"/>
              <a:cs typeface="Tahoma" panose="020B0604030504040204" pitchFamily="34" charset="0"/>
            </a:endParaRPr>
          </a:p>
        </p:txBody>
      </p:sp>
      <p:sp>
        <p:nvSpPr>
          <p:cNvPr id="18" name="מלבן 17"/>
          <p:cNvSpPr/>
          <p:nvPr/>
        </p:nvSpPr>
        <p:spPr>
          <a:xfrm>
            <a:off x="4570570" y="4154269"/>
            <a:ext cx="478016" cy="646331"/>
          </a:xfrm>
          <a:prstGeom prst="rect">
            <a:avLst/>
          </a:prstGeom>
        </p:spPr>
        <p:txBody>
          <a:bodyPr wrap="none">
            <a:spAutoFit/>
          </a:bodyPr>
          <a:lstStyle/>
          <a:p>
            <a:r>
              <a:rPr lang="he-IL"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endParaRPr lang="he-IL"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487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1167217" y="2133600"/>
            <a:ext cx="9854392" cy="4125629"/>
          </a:xfrm>
        </p:spPr>
        <p:txBody>
          <a:bodyPr numCol="1">
            <a:normAutofit/>
          </a:bodyPr>
          <a:lstStyle/>
          <a:p>
            <a:pPr marL="0" indent="0" algn="ctr">
              <a:lnSpc>
                <a:spcPct val="100000"/>
              </a:lnSpc>
              <a:buNone/>
            </a:pPr>
            <a:r>
              <a:rPr lang="he-IL" sz="1800" b="1" dirty="0">
                <a:solidFill>
                  <a:srgbClr val="FFC000"/>
                </a:solidFill>
                <a:effectLst>
                  <a:outerShdw blurRad="38100" dist="38100" dir="2700000" algn="tl">
                    <a:srgbClr val="000000">
                      <a:alpha val="43137"/>
                    </a:srgbClr>
                  </a:outerShdw>
                </a:effectLst>
              </a:rPr>
              <a:t>כמויות</a:t>
            </a:r>
          </a:p>
          <a:p>
            <a:pPr marL="0" indent="0">
              <a:lnSpc>
                <a:spcPct val="100000"/>
              </a:lnSpc>
              <a:buNone/>
            </a:pPr>
            <a:r>
              <a:rPr lang="he-IL" sz="1800" b="1" dirty="0">
                <a:effectLst>
                  <a:outerShdw blurRad="38100" dist="38100" dir="2700000" algn="tl">
                    <a:srgbClr val="000000">
                      <a:alpha val="43137"/>
                    </a:srgbClr>
                  </a:outerShdw>
                </a:effectLst>
              </a:rPr>
              <a:t>טבלה המפרטת את המוצרים שנרכשו והכמויות שבשימוש ברמת הקבוצה.</a:t>
            </a:r>
          </a:p>
          <a:p>
            <a:pPr marL="0" indent="0">
              <a:lnSpc>
                <a:spcPct val="100000"/>
              </a:lnSpc>
              <a:buNone/>
            </a:pPr>
            <a:r>
              <a:rPr lang="he-IL" sz="1800" b="1" dirty="0">
                <a:solidFill>
                  <a:schemeClr val="accent2">
                    <a:lumMod val="60000"/>
                    <a:lumOff val="40000"/>
                  </a:schemeClr>
                </a:solidFill>
                <a:effectLst>
                  <a:outerShdw blurRad="38100" dist="38100" dir="2700000" algn="tl">
                    <a:srgbClr val="000000">
                      <a:alpha val="43137"/>
                    </a:srgbClr>
                  </a:outerShdw>
                </a:effectLst>
              </a:rPr>
              <a:t>לדוגמה: בתמונה המוצגת ניתן לראות שרכשו 5 רישיונות של ניהול משרד ו-4 בשימוש.</a:t>
            </a:r>
          </a:p>
        </p:txBody>
      </p:sp>
      <p:pic>
        <p:nvPicPr>
          <p:cNvPr id="3" name="תמונה 2"/>
          <p:cNvPicPr>
            <a:picLocks noChangeAspect="1"/>
          </p:cNvPicPr>
          <p:nvPr/>
        </p:nvPicPr>
        <p:blipFill>
          <a:blip r:embed="rId3"/>
          <a:stretch>
            <a:fillRect/>
          </a:stretch>
        </p:blipFill>
        <p:spPr>
          <a:xfrm>
            <a:off x="2699175" y="3962400"/>
            <a:ext cx="6790476" cy="1990476"/>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882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1167217" y="2133601"/>
            <a:ext cx="9854392" cy="533400"/>
          </a:xfrm>
        </p:spPr>
        <p:txBody>
          <a:bodyPr numCol="1">
            <a:normAutofit/>
          </a:bodyPr>
          <a:lstStyle/>
          <a:p>
            <a:pPr marL="0" indent="0" algn="ctr">
              <a:lnSpc>
                <a:spcPct val="100000"/>
              </a:lnSpc>
              <a:buNone/>
            </a:pPr>
            <a:r>
              <a:rPr lang="he-IL" sz="2000" b="1" dirty="0">
                <a:solidFill>
                  <a:srgbClr val="FFC000"/>
                </a:solidFill>
                <a:effectLst>
                  <a:outerShdw blurRad="38100" dist="38100" dir="2700000" algn="tl">
                    <a:srgbClr val="000000">
                      <a:alpha val="43137"/>
                    </a:srgbClr>
                  </a:outerShdw>
                </a:effectLst>
              </a:rPr>
              <a:t>ייצוא רשימת המשתמשים לאקסל</a:t>
            </a:r>
          </a:p>
          <a:p>
            <a:pPr marL="0" indent="0" algn="ctr">
              <a:lnSpc>
                <a:spcPct val="100000"/>
              </a:lnSpc>
              <a:buNone/>
            </a:pPr>
            <a:endParaRPr lang="he-IL" sz="2000" b="1" dirty="0">
              <a:solidFill>
                <a:srgbClr val="FFC000"/>
              </a:solidFill>
              <a:effectLst>
                <a:outerShdw blurRad="38100" dist="38100" dir="2700000" algn="tl">
                  <a:srgbClr val="000000">
                    <a:alpha val="43137"/>
                  </a:srgbClr>
                </a:outerShdw>
              </a:effectLst>
            </a:endParaRPr>
          </a:p>
        </p:txBody>
      </p:sp>
      <p:pic>
        <p:nvPicPr>
          <p:cNvPr id="8194" name="Picture 2" descr="C:\Users\aviad\AppData\Local\Temp\SNAGHTML1643fd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 y="2105686"/>
            <a:ext cx="6324600" cy="18795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rotWithShape="1">
          <a:blip r:embed="rId4"/>
          <a:srcRect l="30001"/>
          <a:stretch/>
        </p:blipFill>
        <p:spPr>
          <a:xfrm>
            <a:off x="5484812" y="2982918"/>
            <a:ext cx="6044820" cy="3625237"/>
          </a:xfrm>
          <a:prstGeom prst="rect">
            <a:avLst/>
          </a:prstGeom>
          <a:ln>
            <a:solidFill>
              <a:schemeClr val="bg2"/>
            </a:solidFill>
          </a:ln>
          <a:effectLst>
            <a:outerShdw blurRad="50800" dist="38100" dir="2700000" algn="tl" rotWithShape="0">
              <a:prstClr val="black">
                <a:alpha val="40000"/>
              </a:prstClr>
            </a:outerShdw>
          </a:effectLst>
        </p:spPr>
      </p:pic>
      <p:cxnSp>
        <p:nvCxnSpPr>
          <p:cNvPr id="7" name="מחבר חץ ישר 6"/>
          <p:cNvCxnSpPr/>
          <p:nvPr/>
        </p:nvCxnSpPr>
        <p:spPr>
          <a:xfrm>
            <a:off x="2513012" y="3533610"/>
            <a:ext cx="3276600" cy="1289842"/>
          </a:xfrm>
          <a:prstGeom prst="straightConnector1">
            <a:avLst/>
          </a:prstGeom>
          <a:ln w="57150">
            <a:solidFill>
              <a:srgbClr val="FF0000"/>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49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1217612" y="1905000"/>
            <a:ext cx="9448801" cy="1676400"/>
          </a:xfrm>
        </p:spPr>
        <p:txBody>
          <a:bodyPr numCol="1" spcCol="360000" anchor="t">
            <a:noAutofit/>
          </a:bodyPr>
          <a:lstStyle/>
          <a:p>
            <a:pPr marL="0" indent="0" algn="ctr">
              <a:lnSpc>
                <a:spcPct val="100000"/>
              </a:lnSpc>
              <a:buNone/>
            </a:pPr>
            <a:r>
              <a:rPr lang="he-IL" sz="2800" b="1" dirty="0">
                <a:solidFill>
                  <a:schemeClr val="accent2"/>
                </a:solidFill>
                <a:effectLst>
                  <a:outerShdw blurRad="38100" dist="38100" dir="2700000" algn="tl">
                    <a:srgbClr val="000000">
                      <a:alpha val="43137"/>
                    </a:srgbClr>
                  </a:outerShdw>
                </a:effectLst>
              </a:rPr>
              <a:t>מה זה עושה?</a:t>
            </a:r>
          </a:p>
          <a:p>
            <a:pPr marL="0" indent="0" algn="ctr">
              <a:lnSpc>
                <a:spcPct val="100000"/>
              </a:lnSpc>
              <a:buNone/>
            </a:pPr>
            <a:r>
              <a:rPr lang="he-IL" b="1" dirty="0">
                <a:effectLst>
                  <a:outerShdw blurRad="38100" dist="38100" dir="2700000" algn="tl">
                    <a:srgbClr val="000000">
                      <a:alpha val="43137"/>
                    </a:srgbClr>
                  </a:outerShdw>
                </a:effectLst>
              </a:rPr>
              <a:t>מאפשר לכם לשלוט בהרשאות התוכנה</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he-IL" b="1" dirty="0">
                <a:effectLst>
                  <a:outerShdw blurRad="38100" dist="38100" dir="2700000" algn="tl">
                    <a:srgbClr val="000000">
                      <a:alpha val="43137"/>
                    </a:srgbClr>
                  </a:outerShdw>
                </a:effectLst>
              </a:rPr>
              <a:t>באופן אישי (ללא תומך מצד באפי). </a:t>
            </a:r>
          </a:p>
          <a:p>
            <a:pPr marL="0" indent="0" rtl="1">
              <a:lnSpc>
                <a:spcPct val="100000"/>
              </a:lnSpc>
              <a:buNone/>
            </a:pPr>
            <a:endParaRPr lang="he-IL" dirty="0">
              <a:effectLst>
                <a:outerShdw blurRad="38100" dist="38100" dir="2700000" algn="tl">
                  <a:srgbClr val="000000">
                    <a:alpha val="43137"/>
                  </a:srgbClr>
                </a:outerShdw>
              </a:effectLst>
            </a:endParaRPr>
          </a:p>
        </p:txBody>
      </p:sp>
      <p:sp>
        <p:nvSpPr>
          <p:cNvPr id="4" name="מלבן 3"/>
          <p:cNvSpPr/>
          <p:nvPr/>
        </p:nvSpPr>
        <p:spPr>
          <a:xfrm>
            <a:off x="3584751" y="3853190"/>
            <a:ext cx="5019323" cy="523220"/>
          </a:xfrm>
          <a:prstGeom prst="rect">
            <a:avLst/>
          </a:prstGeom>
        </p:spPr>
        <p:txBody>
          <a:bodyPr wrap="none">
            <a:spAutoFit/>
          </a:bodyPr>
          <a:lstStyle/>
          <a:p>
            <a:r>
              <a:rPr lang="he-IL" sz="2800" b="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העברנו את השליטה אליכם</a:t>
            </a:r>
          </a:p>
        </p:txBody>
      </p:sp>
      <p:graphicFrame>
        <p:nvGraphicFramePr>
          <p:cNvPr id="6" name="טבלה 5"/>
          <p:cNvGraphicFramePr>
            <a:graphicFrameLocks noGrp="1"/>
          </p:cNvGraphicFramePr>
          <p:nvPr>
            <p:extLst>
              <p:ext uri="{D42A27DB-BD31-4B8C-83A1-F6EECF244321}">
                <p14:modId xmlns:p14="http://schemas.microsoft.com/office/powerpoint/2010/main" val="3969644443"/>
              </p:ext>
            </p:extLst>
          </p:nvPr>
        </p:nvGraphicFramePr>
        <p:xfrm>
          <a:off x="1751012" y="4648200"/>
          <a:ext cx="8253942" cy="1600200"/>
        </p:xfrm>
        <a:graphic>
          <a:graphicData uri="http://schemas.openxmlformats.org/drawingml/2006/table">
            <a:tbl>
              <a:tblPr rtl="1" firstRow="1" bandRow="1">
                <a:tableStyleId>{8A107856-5554-42FB-B03E-39F5DBC370BA}</a:tableStyleId>
              </a:tblPr>
              <a:tblGrid>
                <a:gridCol w="2751314">
                  <a:extLst>
                    <a:ext uri="{9D8B030D-6E8A-4147-A177-3AD203B41FA5}">
                      <a16:colId xmlns="" xmlns:a16="http://schemas.microsoft.com/office/drawing/2014/main" val="20000"/>
                    </a:ext>
                  </a:extLst>
                </a:gridCol>
                <a:gridCol w="2751314">
                  <a:extLst>
                    <a:ext uri="{9D8B030D-6E8A-4147-A177-3AD203B41FA5}">
                      <a16:colId xmlns="" xmlns:a16="http://schemas.microsoft.com/office/drawing/2014/main" val="20001"/>
                    </a:ext>
                  </a:extLst>
                </a:gridCol>
                <a:gridCol w="2751314">
                  <a:extLst>
                    <a:ext uri="{9D8B030D-6E8A-4147-A177-3AD203B41FA5}">
                      <a16:colId xmlns="" xmlns:a16="http://schemas.microsoft.com/office/drawing/2014/main" val="20002"/>
                    </a:ext>
                  </a:extLst>
                </a:gridCol>
              </a:tblGrid>
              <a:tr h="533400">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להקים משתמשים</a:t>
                      </a:r>
                    </a:p>
                  </a:txBody>
                  <a:tcPr anchor="ctr"/>
                </a:tc>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לחסום אפשרויות עריכה</a:t>
                      </a:r>
                    </a:p>
                  </a:txBody>
                  <a:tcPr anchor="ctr"/>
                </a:tc>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לשנות</a:t>
                      </a:r>
                      <a:r>
                        <a:rPr lang="he-IL" sz="1600" b="1" i="0" spc="-100" baseline="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סיסמאות</a:t>
                      </a:r>
                      <a:endPar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r h="533400">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לחסום משתמשים</a:t>
                      </a:r>
                    </a:p>
                  </a:txBody>
                  <a:tcPr anchor="ctr"/>
                </a:tc>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להגביל כניסה מ-</a:t>
                      </a:r>
                      <a:r>
                        <a:rPr lang="en-US"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IP</a:t>
                      </a:r>
                      <a:endPar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לצפות במידע</a:t>
                      </a:r>
                    </a:p>
                  </a:txBody>
                  <a:tcPr anchor="ctr"/>
                </a:tc>
                <a:extLst>
                  <a:ext uri="{0D108BD9-81ED-4DB2-BD59-A6C34878D82A}">
                    <a16:rowId xmlns="" xmlns:a16="http://schemas.microsoft.com/office/drawing/2014/main" val="10001"/>
                  </a:ext>
                </a:extLst>
              </a:tr>
              <a:tr h="533400">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להגדיר הרשאות צפייה</a:t>
                      </a:r>
                    </a:p>
                  </a:txBody>
                  <a:tcPr anchor="ctr"/>
                </a:tc>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להקצות</a:t>
                      </a:r>
                      <a:r>
                        <a:rPr lang="he-IL" sz="1600" b="1" i="0" spc="-100" baseline="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רכיבים</a:t>
                      </a:r>
                      <a:endPar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indent="-285750" algn="r" rtl="1">
                        <a:buFont typeface="Wingdings" panose="05000000000000000000" pitchFamily="2" charset="2"/>
                        <a:buChar char="ü"/>
                      </a:pPr>
                      <a:r>
                        <a:rPr lang="he-IL" sz="1600" b="1" i="0" spc="-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לחדש מנוי</a:t>
                      </a: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5832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7999413" y="2057400"/>
            <a:ext cx="2667000" cy="4162426"/>
          </a:xfrm>
        </p:spPr>
        <p:txBody>
          <a:bodyPr numCol="1">
            <a:normAutofit/>
          </a:bodyPr>
          <a:lstStyle/>
          <a:p>
            <a:pPr marL="0" indent="0">
              <a:buNone/>
            </a:pPr>
            <a:r>
              <a:rPr lang="he-IL" sz="1600" b="1" dirty="0">
                <a:solidFill>
                  <a:srgbClr val="FFC000"/>
                </a:solidFill>
                <a:effectLst>
                  <a:outerShdw blurRad="38100" dist="38100" dir="2700000" algn="tl">
                    <a:srgbClr val="000000">
                      <a:alpha val="43137"/>
                    </a:srgbClr>
                  </a:outerShdw>
                </a:effectLst>
              </a:rPr>
              <a:t>הכרת המערכת:</a:t>
            </a:r>
          </a:p>
          <a:p>
            <a:pPr marL="0" indent="0">
              <a:buNone/>
            </a:pPr>
            <a:r>
              <a:rPr lang="he-IL" sz="1600" b="1" dirty="0">
                <a:effectLst>
                  <a:outerShdw blurRad="38100" dist="38100" dir="2700000" algn="tl">
                    <a:srgbClr val="000000">
                      <a:alpha val="43137"/>
                    </a:srgbClr>
                  </a:outerShdw>
                </a:effectLst>
              </a:rPr>
              <a:t>זהו המסך הראשי של מודול ניהול המשתמשים. המסך מחולק ל-4 חלקים:</a:t>
            </a:r>
          </a:p>
          <a:p>
            <a:pPr marL="342900" indent="-342900">
              <a:buFont typeface="+mj-lt"/>
              <a:buAutoNum type="arabicPeriod"/>
            </a:pPr>
            <a:r>
              <a:rPr lang="he-IL" sz="1600" b="1" dirty="0">
                <a:effectLst>
                  <a:outerShdw blurRad="38100" dist="38100" dir="2700000" algn="tl">
                    <a:srgbClr val="000000">
                      <a:alpha val="43137"/>
                    </a:srgbClr>
                  </a:outerShdw>
                </a:effectLst>
              </a:rPr>
              <a:t>חלונית המשתמשים</a:t>
            </a:r>
          </a:p>
          <a:p>
            <a:pPr marL="342900" indent="-342900">
              <a:buFont typeface="+mj-lt"/>
              <a:buAutoNum type="arabicPeriod"/>
            </a:pPr>
            <a:r>
              <a:rPr lang="he-IL" sz="1600" b="1" dirty="0">
                <a:effectLst>
                  <a:outerShdw blurRad="38100" dist="38100" dir="2700000" algn="tl">
                    <a:srgbClr val="000000">
                      <a:alpha val="43137"/>
                    </a:srgbClr>
                  </a:outerShdw>
                </a:effectLst>
              </a:rPr>
              <a:t>חלונית המודולים של כל משתמש</a:t>
            </a:r>
          </a:p>
          <a:p>
            <a:pPr marL="342900" indent="-342900">
              <a:buFont typeface="+mj-lt"/>
              <a:buAutoNum type="arabicPeriod"/>
            </a:pPr>
            <a:r>
              <a:rPr lang="he-IL" sz="1600" b="1" dirty="0">
                <a:effectLst>
                  <a:outerShdw blurRad="38100" dist="38100" dir="2700000" algn="tl">
                    <a:srgbClr val="000000">
                      <a:alpha val="43137"/>
                    </a:srgbClr>
                  </a:outerShdw>
                </a:effectLst>
              </a:rPr>
              <a:t>חלונית הרשאות</a:t>
            </a:r>
          </a:p>
          <a:p>
            <a:pPr marL="342900" indent="-342900">
              <a:buFont typeface="+mj-lt"/>
              <a:buAutoNum type="arabicPeriod"/>
            </a:pPr>
            <a:r>
              <a:rPr lang="he-IL" sz="1600" b="1" dirty="0">
                <a:effectLst>
                  <a:outerShdw blurRad="38100" dist="38100" dir="2700000" algn="tl">
                    <a:srgbClr val="000000">
                      <a:alpha val="43137"/>
                    </a:srgbClr>
                  </a:outerShdw>
                </a:effectLst>
              </a:rPr>
              <a:t>חלונית כמויות</a:t>
            </a:r>
          </a:p>
        </p:txBody>
      </p:sp>
      <p:pic>
        <p:nvPicPr>
          <p:cNvPr id="7" name="תמונה 6"/>
          <p:cNvPicPr>
            <a:picLocks noChangeAspect="1"/>
          </p:cNvPicPr>
          <p:nvPr/>
        </p:nvPicPr>
        <p:blipFill>
          <a:blip r:embed="rId3"/>
          <a:stretch>
            <a:fillRect/>
          </a:stretch>
        </p:blipFill>
        <p:spPr>
          <a:xfrm>
            <a:off x="684212" y="1828800"/>
            <a:ext cx="7010400" cy="4648073"/>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50"/>
                                        <p:tgtEl>
                                          <p:spTgt spid="5">
                                            <p:txEl>
                                              <p:pRg st="1" end="1"/>
                                            </p:txEl>
                                          </p:spTgt>
                                        </p:tgtEl>
                                      </p:cBhvr>
                                    </p:animEffect>
                                  </p:childTnLst>
                                </p:cTn>
                              </p:par>
                            </p:childTnLst>
                          </p:cTn>
                        </p:par>
                        <p:par>
                          <p:cTn id="12" fill="hold">
                            <p:stCondLst>
                              <p:cond delay="3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50"/>
                                        <p:tgtEl>
                                          <p:spTgt spid="5">
                                            <p:txEl>
                                              <p:pRg st="2" end="2"/>
                                            </p:txEl>
                                          </p:spTgt>
                                        </p:tgtEl>
                                      </p:cBhvr>
                                    </p:animEffect>
                                  </p:childTnLst>
                                </p:cTn>
                              </p:par>
                            </p:childTnLst>
                          </p:cTn>
                        </p:par>
                        <p:par>
                          <p:cTn id="16" fill="hold">
                            <p:stCondLst>
                              <p:cond delay="45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50"/>
                                        <p:tgtEl>
                                          <p:spTgt spid="5">
                                            <p:txEl>
                                              <p:pRg st="3" end="3"/>
                                            </p:txEl>
                                          </p:spTgt>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50"/>
                                        <p:tgtEl>
                                          <p:spTgt spid="5">
                                            <p:txEl>
                                              <p:pRg st="4" end="4"/>
                                            </p:txEl>
                                          </p:spTgt>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7618412" y="2057400"/>
            <a:ext cx="3048001" cy="4162426"/>
          </a:xfrm>
        </p:spPr>
        <p:txBody>
          <a:bodyPr numCol="1">
            <a:noAutofit/>
          </a:bodyPr>
          <a:lstStyle/>
          <a:p>
            <a:pPr marL="0" indent="0">
              <a:buNone/>
            </a:pPr>
            <a:r>
              <a:rPr lang="he-IL" sz="1800" b="1" dirty="0">
                <a:solidFill>
                  <a:srgbClr val="FFC000"/>
                </a:solidFill>
                <a:effectLst>
                  <a:outerShdw blurRad="38100" dist="38100" dir="2700000" algn="tl">
                    <a:srgbClr val="000000">
                      <a:alpha val="43137"/>
                    </a:srgbClr>
                  </a:outerShdw>
                </a:effectLst>
              </a:rPr>
              <a:t>סינון</a:t>
            </a:r>
          </a:p>
          <a:p>
            <a:pPr marL="0" indent="0">
              <a:buNone/>
            </a:pPr>
            <a:r>
              <a:rPr lang="he-IL" sz="1800" b="1" dirty="0">
                <a:effectLst>
                  <a:outerShdw blurRad="38100" dist="38100" dir="2700000" algn="tl">
                    <a:srgbClr val="000000">
                      <a:alpha val="43137"/>
                    </a:srgbClr>
                  </a:outerShdw>
                </a:effectLst>
              </a:rPr>
              <a:t>ניתן לסנן את תצוגת המשתמשים לפי הפרמטרים הבאים:</a:t>
            </a:r>
          </a:p>
          <a:p>
            <a:pPr marL="342900" indent="-342900">
              <a:buFont typeface="+mj-lt"/>
              <a:buAutoNum type="arabicPeriod"/>
            </a:pPr>
            <a:r>
              <a:rPr lang="he-IL" sz="1800" b="1" dirty="0">
                <a:effectLst>
                  <a:outerShdw blurRad="38100" dist="38100" dir="2700000" algn="tl">
                    <a:srgbClr val="000000">
                      <a:alpha val="43137"/>
                    </a:srgbClr>
                  </a:outerShdw>
                </a:effectLst>
              </a:rPr>
              <a:t>כל המשתמשים</a:t>
            </a:r>
          </a:p>
          <a:p>
            <a:pPr marL="342900" indent="-342900">
              <a:buFont typeface="+mj-lt"/>
              <a:buAutoNum type="arabicPeriod"/>
            </a:pPr>
            <a:r>
              <a:rPr lang="he-IL" sz="1800" b="1" dirty="0">
                <a:effectLst>
                  <a:outerShdw blurRad="38100" dist="38100" dir="2700000" algn="tl">
                    <a:srgbClr val="000000">
                      <a:alpha val="43137"/>
                    </a:srgbClr>
                  </a:outerShdw>
                </a:effectLst>
              </a:rPr>
              <a:t>רק משתמשים פעילים</a:t>
            </a:r>
          </a:p>
          <a:p>
            <a:pPr marL="342900" indent="-342900">
              <a:buFont typeface="+mj-lt"/>
              <a:buAutoNum type="arabicPeriod"/>
            </a:pPr>
            <a:r>
              <a:rPr lang="he-IL" sz="1800" b="1" dirty="0">
                <a:effectLst>
                  <a:outerShdw blurRad="38100" dist="38100" dir="2700000" algn="tl">
                    <a:srgbClr val="000000">
                      <a:alpha val="43137"/>
                    </a:srgbClr>
                  </a:outerShdw>
                </a:effectLst>
              </a:rPr>
              <a:t>רק משתמשים לא פעילים</a:t>
            </a:r>
          </a:p>
          <a:p>
            <a:pPr marL="0" indent="0">
              <a:buNone/>
            </a:pPr>
            <a:r>
              <a:rPr lang="he-IL" sz="1800" b="1" dirty="0">
                <a:solidFill>
                  <a:srgbClr val="FFC000"/>
                </a:solidFill>
                <a:effectLst>
                  <a:outerShdw blurRad="38100" dist="38100" dir="2700000" algn="tl">
                    <a:srgbClr val="000000">
                      <a:alpha val="43137"/>
                    </a:srgbClr>
                  </a:outerShdw>
                </a:effectLst>
              </a:rPr>
              <a:t>חיפוש משתמש</a:t>
            </a:r>
          </a:p>
          <a:p>
            <a:pPr marL="0" indent="0">
              <a:buNone/>
            </a:pPr>
            <a:r>
              <a:rPr lang="he-IL" sz="1800" b="1" dirty="0">
                <a:effectLst>
                  <a:outerShdw blurRad="38100" dist="38100" dir="2700000" algn="tl">
                    <a:srgbClr val="000000">
                      <a:alpha val="43137"/>
                    </a:srgbClr>
                  </a:outerShdw>
                </a:effectLst>
              </a:rPr>
              <a:t>ניתן לחפש משתמש ע"י הקלדת שמו או שם המשתמש שלו (באנגלית)</a:t>
            </a:r>
          </a:p>
        </p:txBody>
      </p:sp>
      <p:pic>
        <p:nvPicPr>
          <p:cNvPr id="7" name="תמונה 6"/>
          <p:cNvPicPr>
            <a:picLocks noChangeAspect="1"/>
          </p:cNvPicPr>
          <p:nvPr/>
        </p:nvPicPr>
        <p:blipFill rotWithShape="1">
          <a:blip r:embed="rId3"/>
          <a:srcRect l="28739"/>
          <a:stretch/>
        </p:blipFill>
        <p:spPr>
          <a:xfrm>
            <a:off x="684212" y="3252865"/>
            <a:ext cx="6758595" cy="1771495"/>
          </a:xfrm>
          <a:prstGeom prst="rect">
            <a:avLst/>
          </a:prstGeom>
          <a:ln>
            <a:solidFill>
              <a:schemeClr val="bg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462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50"/>
                                        <p:tgtEl>
                                          <p:spTgt spid="5">
                                            <p:txEl>
                                              <p:pRg st="1" end="1"/>
                                            </p:txEl>
                                          </p:spTgt>
                                        </p:tgtEl>
                                      </p:cBhvr>
                                    </p:animEffect>
                                  </p:childTnLst>
                                </p:cTn>
                              </p:par>
                            </p:childTnLst>
                          </p:cTn>
                        </p:par>
                        <p:par>
                          <p:cTn id="12" fill="hold">
                            <p:stCondLst>
                              <p:cond delay="3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50"/>
                                        <p:tgtEl>
                                          <p:spTgt spid="5">
                                            <p:txEl>
                                              <p:pRg st="2" end="2"/>
                                            </p:txEl>
                                          </p:spTgt>
                                        </p:tgtEl>
                                      </p:cBhvr>
                                    </p:animEffect>
                                  </p:childTnLst>
                                </p:cTn>
                              </p:par>
                            </p:childTnLst>
                          </p:cTn>
                        </p:par>
                        <p:par>
                          <p:cTn id="16" fill="hold">
                            <p:stCondLst>
                              <p:cond delay="45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50"/>
                                        <p:tgtEl>
                                          <p:spTgt spid="5">
                                            <p:txEl>
                                              <p:pRg st="3" end="3"/>
                                            </p:txEl>
                                          </p:spTgt>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50"/>
                                        <p:tgtEl>
                                          <p:spTgt spid="5">
                                            <p:txEl>
                                              <p:pRg st="4" end="4"/>
                                            </p:txEl>
                                          </p:spTgt>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50"/>
                                        <p:tgtEl>
                                          <p:spTgt spid="5">
                                            <p:txEl>
                                              <p:pRg st="5" end="5"/>
                                            </p:txEl>
                                          </p:spTgt>
                                        </p:tgtEl>
                                      </p:cBhvr>
                                    </p:animEffect>
                                  </p:childTnLst>
                                </p:cTn>
                              </p:par>
                            </p:childTnLst>
                          </p:cTn>
                        </p:par>
                        <p:par>
                          <p:cTn id="28" fill="hold">
                            <p:stCondLst>
                              <p:cond delay="900"/>
                            </p:stCondLst>
                            <p:childTnLst>
                              <p:par>
                                <p:cTn id="29" presetID="10" presetClass="entr" presetSubtype="0"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6723377" y="4495800"/>
            <a:ext cx="1952400" cy="381000"/>
          </a:xfrm>
        </p:spPr>
        <p:txBody>
          <a:bodyPr numCol="1">
            <a:normAutofit/>
          </a:bodyPr>
          <a:lstStyle/>
          <a:p>
            <a:pPr marL="0" indent="0" algn="ctr">
              <a:buNone/>
            </a:pPr>
            <a:r>
              <a:rPr lang="he-IL" sz="2000" b="1" dirty="0">
                <a:solidFill>
                  <a:schemeClr val="accent2">
                    <a:lumMod val="40000"/>
                    <a:lumOff val="60000"/>
                  </a:schemeClr>
                </a:solidFill>
                <a:effectLst>
                  <a:outerShdw blurRad="38100" dist="38100" dir="2700000" algn="tl">
                    <a:srgbClr val="000000">
                      <a:alpha val="43137"/>
                    </a:srgbClr>
                  </a:outerShdw>
                </a:effectLst>
              </a:rPr>
              <a:t>משתמש רגיל</a:t>
            </a:r>
          </a:p>
        </p:txBody>
      </p:sp>
      <p:sp>
        <p:nvSpPr>
          <p:cNvPr id="9" name="מציין מיקום תוכן 4"/>
          <p:cNvSpPr>
            <a:spLocks noGrp="1"/>
          </p:cNvSpPr>
          <p:nvPr>
            <p:ph sz="half" idx="1"/>
          </p:nvPr>
        </p:nvSpPr>
        <p:spPr>
          <a:xfrm>
            <a:off x="8631608" y="4495800"/>
            <a:ext cx="1952400" cy="381000"/>
          </a:xfrm>
        </p:spPr>
        <p:txBody>
          <a:bodyPr numCol="1">
            <a:normAutofit/>
          </a:bodyPr>
          <a:lstStyle/>
          <a:p>
            <a:pPr marL="0" indent="0" algn="ctr">
              <a:buNone/>
            </a:pPr>
            <a:r>
              <a:rPr lang="he-IL" sz="2000" b="1" dirty="0">
                <a:solidFill>
                  <a:schemeClr val="accent2">
                    <a:lumMod val="40000"/>
                    <a:lumOff val="60000"/>
                  </a:schemeClr>
                </a:solidFill>
                <a:effectLst>
                  <a:outerShdw blurRad="38100" dist="38100" dir="2700000" algn="tl">
                    <a:srgbClr val="000000">
                      <a:alpha val="43137"/>
                    </a:srgbClr>
                  </a:outerShdw>
                </a:effectLst>
              </a:rPr>
              <a:t>ראש קבוצה</a:t>
            </a:r>
          </a:p>
        </p:txBody>
      </p:sp>
      <p:pic>
        <p:nvPicPr>
          <p:cNvPr id="10" name="תמונה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531" y="2609847"/>
            <a:ext cx="1800000" cy="1800000"/>
          </a:xfrm>
          <a:prstGeom prst="rect">
            <a:avLst/>
          </a:prstGeom>
        </p:spPr>
      </p:pic>
      <p:sp>
        <p:nvSpPr>
          <p:cNvPr id="11" name="מציין מיקום תוכן 4"/>
          <p:cNvSpPr>
            <a:spLocks noGrp="1"/>
          </p:cNvSpPr>
          <p:nvPr>
            <p:ph sz="half" idx="1"/>
          </p:nvPr>
        </p:nvSpPr>
        <p:spPr>
          <a:xfrm>
            <a:off x="1865531" y="4495800"/>
            <a:ext cx="3600000" cy="762000"/>
          </a:xfrm>
        </p:spPr>
        <p:txBody>
          <a:bodyPr numCol="1">
            <a:normAutofit/>
          </a:bodyPr>
          <a:lstStyle/>
          <a:p>
            <a:pPr marL="0" indent="0" algn="ctr">
              <a:buNone/>
            </a:pPr>
            <a:r>
              <a:rPr lang="he-IL" sz="2000" b="1" dirty="0">
                <a:solidFill>
                  <a:schemeClr val="accent2">
                    <a:lumMod val="40000"/>
                    <a:lumOff val="60000"/>
                  </a:schemeClr>
                </a:solidFill>
                <a:effectLst>
                  <a:outerShdw blurRad="38100" dist="38100" dir="2700000" algn="tl">
                    <a:srgbClr val="000000">
                      <a:alpha val="43137"/>
                    </a:srgbClr>
                  </a:outerShdw>
                </a:effectLst>
              </a:rPr>
              <a:t>קיימת הרשאה למודול ניהול משתמשים</a:t>
            </a:r>
          </a:p>
        </p:txBody>
      </p:sp>
      <p:pic>
        <p:nvPicPr>
          <p:cNvPr id="12" name="תמונה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531" y="2609847"/>
            <a:ext cx="1800000" cy="1800000"/>
          </a:xfrm>
          <a:prstGeom prst="rect">
            <a:avLst/>
          </a:prstGeom>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0214" y="3214275"/>
            <a:ext cx="1170434" cy="1170434"/>
          </a:xfrm>
          <a:prstGeom prst="rect">
            <a:avLst/>
          </a:prstGeom>
        </p:spPr>
      </p:pic>
      <p:pic>
        <p:nvPicPr>
          <p:cNvPr id="15" name="תמונה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631" y="3282390"/>
            <a:ext cx="1170434" cy="1170434"/>
          </a:xfrm>
          <a:prstGeom prst="rect">
            <a:avLst/>
          </a:prstGeom>
        </p:spPr>
      </p:pic>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412" y="5410200"/>
            <a:ext cx="1295400" cy="1295400"/>
          </a:xfrm>
          <a:prstGeom prst="rect">
            <a:avLst/>
          </a:prstGeom>
          <a:effectLst>
            <a:outerShdw blurRad="50800" dist="38100" dir="2700000" algn="tl" rotWithShape="0">
              <a:prstClr val="black">
                <a:alpha val="40000"/>
              </a:prstClr>
            </a:outerShdw>
          </a:effectLst>
        </p:spPr>
      </p:pic>
      <p:sp>
        <p:nvSpPr>
          <p:cNvPr id="17" name="מציין מיקום תוכן 4"/>
          <p:cNvSpPr>
            <a:spLocks noGrp="1"/>
          </p:cNvSpPr>
          <p:nvPr>
            <p:ph sz="half" idx="1"/>
          </p:nvPr>
        </p:nvSpPr>
        <p:spPr>
          <a:xfrm>
            <a:off x="912812" y="5658649"/>
            <a:ext cx="7848600" cy="762000"/>
          </a:xfrm>
        </p:spPr>
        <p:txBody>
          <a:bodyPr numCol="1" anchor="ctr">
            <a:normAutofit/>
          </a:bodyPr>
          <a:lstStyle/>
          <a:p>
            <a:pPr marL="0" indent="0">
              <a:lnSpc>
                <a:spcPct val="100000"/>
              </a:lnSpc>
              <a:buNone/>
            </a:pPr>
            <a:r>
              <a:rPr lang="he-IL" sz="2000" b="1" dirty="0">
                <a:solidFill>
                  <a:srgbClr val="FFC000"/>
                </a:solidFill>
                <a:effectLst>
                  <a:outerShdw blurRad="38100" dist="38100" dir="2700000" algn="tl">
                    <a:srgbClr val="000000">
                      <a:alpha val="43137"/>
                    </a:srgbClr>
                  </a:outerShdw>
                </a:effectLst>
              </a:rPr>
              <a:t>המפתח מעיד על הרשאת ניהול משתמשים</a:t>
            </a:r>
            <a:r>
              <a:rPr lang="en-US" sz="2000" b="1" dirty="0">
                <a:solidFill>
                  <a:srgbClr val="FFC000"/>
                </a:solidFill>
                <a:effectLst>
                  <a:outerShdw blurRad="38100" dist="38100" dir="2700000" algn="tl">
                    <a:srgbClr val="000000">
                      <a:alpha val="43137"/>
                    </a:srgbClr>
                  </a:outerShdw>
                </a:effectLst>
              </a:rPr>
              <a:t>.</a:t>
            </a:r>
            <a:br>
              <a:rPr lang="en-US" sz="2000" b="1" dirty="0">
                <a:solidFill>
                  <a:srgbClr val="FFC000"/>
                </a:solidFill>
                <a:effectLst>
                  <a:outerShdw blurRad="38100" dist="38100" dir="2700000" algn="tl">
                    <a:srgbClr val="000000">
                      <a:alpha val="43137"/>
                    </a:srgbClr>
                  </a:outerShdw>
                </a:effectLst>
              </a:rPr>
            </a:br>
            <a:r>
              <a:rPr lang="he-IL" sz="1800" b="1" dirty="0">
                <a:effectLst>
                  <a:outerShdw blurRad="38100" dist="38100" dir="2700000" algn="tl">
                    <a:srgbClr val="000000">
                      <a:alpha val="43137"/>
                    </a:srgbClr>
                  </a:outerShdw>
                </a:effectLst>
              </a:rPr>
              <a:t>(רק צוות באפי יכול להגדיר הרשאה זו)</a:t>
            </a:r>
          </a:p>
        </p:txBody>
      </p:sp>
      <p:sp>
        <p:nvSpPr>
          <p:cNvPr id="18" name="מציין מיקום תוכן 4"/>
          <p:cNvSpPr>
            <a:spLocks noGrp="1"/>
          </p:cNvSpPr>
          <p:nvPr>
            <p:ph sz="half" idx="1"/>
          </p:nvPr>
        </p:nvSpPr>
        <p:spPr>
          <a:xfrm>
            <a:off x="4222098" y="1676400"/>
            <a:ext cx="3048000" cy="762000"/>
          </a:xfrm>
        </p:spPr>
        <p:txBody>
          <a:bodyPr numCol="1" anchor="ctr">
            <a:normAutofit/>
          </a:bodyPr>
          <a:lstStyle/>
          <a:p>
            <a:pPr marL="0" indent="0" algn="ctr">
              <a:buNone/>
            </a:pPr>
            <a:r>
              <a:rPr lang="he-IL" b="1" dirty="0">
                <a:solidFill>
                  <a:srgbClr val="FFC000"/>
                </a:solidFill>
                <a:effectLst>
                  <a:outerShdw blurRad="38100" dist="38100" dir="2700000" algn="tl">
                    <a:srgbClr val="000000">
                      <a:alpha val="43137"/>
                    </a:srgbClr>
                  </a:outerShdw>
                </a:effectLst>
              </a:rPr>
              <a:t>סוגי משתמשים</a:t>
            </a:r>
          </a:p>
        </p:txBody>
      </p:sp>
      <p:pic>
        <p:nvPicPr>
          <p:cNvPr id="27" name="תמונה 26">
            <a:extLst>
              <a:ext uri="{FF2B5EF4-FFF2-40B4-BE49-F238E27FC236}">
                <a16:creationId xmlns="" xmlns:a16="http://schemas.microsoft.com/office/drawing/2014/main" id="{E9493783-D06C-42D6-B762-FC1DD6EFD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214" y="2609847"/>
            <a:ext cx="1800000" cy="1800000"/>
          </a:xfrm>
          <a:prstGeom prst="rect">
            <a:avLst/>
          </a:prstGeom>
        </p:spPr>
      </p:pic>
      <p:pic>
        <p:nvPicPr>
          <p:cNvPr id="28" name="תמונה 27">
            <a:extLst>
              <a:ext uri="{FF2B5EF4-FFF2-40B4-BE49-F238E27FC236}">
                <a16:creationId xmlns="" xmlns:a16="http://schemas.microsoft.com/office/drawing/2014/main" id="{25254764-4389-41AB-AE32-E882CD30B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0214" y="2609847"/>
            <a:ext cx="1800000" cy="1800000"/>
          </a:xfrm>
          <a:prstGeom prst="rect">
            <a:avLst/>
          </a:prstGeom>
        </p:spPr>
      </p:pic>
    </p:spTree>
    <p:extLst>
      <p:ext uri="{BB962C8B-B14F-4D97-AF65-F5344CB8AC3E}">
        <p14:creationId xmlns:p14="http://schemas.microsoft.com/office/powerpoint/2010/main" val="56083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P spid="11" grpId="0" build="p"/>
      <p:bldP spid="1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7618412" y="2057400"/>
            <a:ext cx="3048001" cy="4495800"/>
          </a:xfrm>
        </p:spPr>
        <p:txBody>
          <a:bodyPr numCol="1">
            <a:normAutofit/>
          </a:bodyPr>
          <a:lstStyle/>
          <a:p>
            <a:pPr marL="0" indent="0">
              <a:buNone/>
            </a:pPr>
            <a:r>
              <a:rPr lang="he-IL" sz="1800" b="1" dirty="0">
                <a:solidFill>
                  <a:srgbClr val="FFC000"/>
                </a:solidFill>
                <a:effectLst>
                  <a:outerShdw blurRad="38100" dist="38100" dir="2700000" algn="tl">
                    <a:srgbClr val="000000">
                      <a:alpha val="43137"/>
                    </a:srgbClr>
                  </a:outerShdw>
                </a:effectLst>
              </a:rPr>
              <a:t>הוספת משתמש חדש </a:t>
            </a:r>
          </a:p>
          <a:p>
            <a:pPr marL="0" indent="0">
              <a:lnSpc>
                <a:spcPct val="100000"/>
              </a:lnSpc>
              <a:buNone/>
            </a:pPr>
            <a:r>
              <a:rPr lang="he-IL" sz="1800" b="1" dirty="0">
                <a:effectLst>
                  <a:outerShdw blurRad="38100" dist="38100" dir="2700000" algn="tl">
                    <a:srgbClr val="000000">
                      <a:alpha val="43137"/>
                    </a:srgbClr>
                  </a:outerShdw>
                </a:effectLst>
              </a:rPr>
              <a:t>ניתן להוסיף משתמשים חדשים ע"י לחיצה על </a:t>
            </a:r>
            <a:r>
              <a:rPr lang="he-IL" sz="1800" b="1" dirty="0" smtClean="0">
                <a:effectLst>
                  <a:outerShdw blurRad="38100" dist="38100" dir="2700000" algn="tl">
                    <a:srgbClr val="000000">
                      <a:alpha val="43137"/>
                    </a:srgbClr>
                  </a:outerShdw>
                </a:effectLst>
              </a:rPr>
              <a:t>הכפתור</a:t>
            </a:r>
          </a:p>
          <a:p>
            <a:pPr marL="0" indent="0">
              <a:lnSpc>
                <a:spcPct val="100000"/>
              </a:lnSpc>
              <a:buNone/>
            </a:pPr>
            <a:endParaRPr lang="he-IL" sz="1800" b="1" dirty="0">
              <a:effectLst>
                <a:outerShdw blurRad="38100" dist="38100" dir="2700000" algn="tl">
                  <a:srgbClr val="000000">
                    <a:alpha val="43137"/>
                  </a:srgbClr>
                </a:outerShdw>
              </a:effectLst>
            </a:endParaRPr>
          </a:p>
          <a:p>
            <a:pPr marL="0" indent="0">
              <a:buNone/>
            </a:pPr>
            <a:r>
              <a:rPr lang="he-IL" sz="1800" b="1" dirty="0">
                <a:solidFill>
                  <a:srgbClr val="FED011"/>
                </a:solidFill>
                <a:effectLst>
                  <a:outerShdw blurRad="38100" dist="38100" dir="2700000" algn="tl">
                    <a:srgbClr val="000000">
                      <a:alpha val="43137"/>
                    </a:srgbClr>
                  </a:outerShdw>
                </a:effectLst>
              </a:rPr>
              <a:t>עריכת משתמש קיים</a:t>
            </a:r>
          </a:p>
          <a:p>
            <a:pPr marL="0" indent="0">
              <a:buNone/>
            </a:pPr>
            <a:r>
              <a:rPr lang="he-IL" sz="1800" b="1" dirty="0">
                <a:effectLst>
                  <a:outerShdw blurRad="38100" dist="38100" dir="2700000" algn="tl">
                    <a:srgbClr val="000000">
                      <a:alpha val="43137"/>
                    </a:srgbClr>
                  </a:outerShdw>
                </a:effectLst>
              </a:rPr>
              <a:t>ניתן לערוך נתונים של משתמש קיים עי" לחיצה על </a:t>
            </a:r>
            <a:r>
              <a:rPr lang="he-IL" sz="1800" b="1" dirty="0" smtClean="0">
                <a:effectLst>
                  <a:outerShdw blurRad="38100" dist="38100" dir="2700000" algn="tl">
                    <a:srgbClr val="000000">
                      <a:alpha val="43137"/>
                    </a:srgbClr>
                  </a:outerShdw>
                </a:effectLst>
              </a:rPr>
              <a:t>כפתור או </a:t>
            </a:r>
            <a:r>
              <a:rPr lang="he-IL" sz="1800" b="1" dirty="0">
                <a:effectLst>
                  <a:outerShdw blurRad="38100" dist="38100" dir="2700000" algn="tl">
                    <a:srgbClr val="000000">
                      <a:alpha val="43137"/>
                    </a:srgbClr>
                  </a:outerShdw>
                </a:effectLst>
              </a:rPr>
              <a:t>בקליק ימני.</a:t>
            </a:r>
          </a:p>
          <a:p>
            <a:pPr marL="0" indent="0">
              <a:buNone/>
            </a:pPr>
            <a:endParaRPr lang="he-IL" sz="1800" b="1" dirty="0">
              <a:effectLst>
                <a:outerShdw blurRad="38100" dist="38100" dir="2700000" algn="tl">
                  <a:srgbClr val="000000">
                    <a:alpha val="43137"/>
                  </a:srgbClr>
                </a:outerShdw>
              </a:effectLst>
            </a:endParaRPr>
          </a:p>
          <a:p>
            <a:pPr marL="0" indent="0">
              <a:lnSpc>
                <a:spcPct val="100000"/>
              </a:lnSpc>
              <a:buNone/>
            </a:pPr>
            <a:endParaRPr lang="he-IL" sz="1800" b="1" dirty="0">
              <a:effectLst>
                <a:outerShdw blurRad="38100" dist="38100" dir="2700000" algn="tl">
                  <a:srgbClr val="000000">
                    <a:alpha val="43137"/>
                  </a:srgbClr>
                </a:outerShdw>
              </a:effectLst>
            </a:endParaRPr>
          </a:p>
          <a:p>
            <a:pPr marL="0" indent="0">
              <a:buNone/>
            </a:pPr>
            <a:endParaRPr lang="he-IL" sz="1600" b="1" dirty="0">
              <a:solidFill>
                <a:srgbClr val="FFC000"/>
              </a:solidFill>
              <a:effectLst>
                <a:outerShdw blurRad="38100" dist="38100" dir="2700000" algn="tl">
                  <a:srgbClr val="000000">
                    <a:alpha val="43137"/>
                  </a:srgbClr>
                </a:outerShdw>
              </a:effectLst>
            </a:endParaRPr>
          </a:p>
        </p:txBody>
      </p:sp>
      <p:pic>
        <p:nvPicPr>
          <p:cNvPr id="7" name="תמונה 6"/>
          <p:cNvPicPr>
            <a:picLocks noChangeAspect="1"/>
          </p:cNvPicPr>
          <p:nvPr/>
        </p:nvPicPr>
        <p:blipFill>
          <a:blip r:embed="rId3"/>
          <a:stretch>
            <a:fillRect/>
          </a:stretch>
        </p:blipFill>
        <p:spPr>
          <a:xfrm>
            <a:off x="8032474" y="3505200"/>
            <a:ext cx="2630087" cy="404629"/>
          </a:xfrm>
          <a:prstGeom prst="rect">
            <a:avLst/>
          </a:prstGeom>
        </p:spPr>
      </p:pic>
      <p:pic>
        <p:nvPicPr>
          <p:cNvPr id="9220" name="Picture 4" descr="C:\Users\aviad\AppData\Local\Temp\SNAGHTML165518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87" y="2952750"/>
            <a:ext cx="6629400" cy="13525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תמונה 8"/>
          <p:cNvPicPr>
            <a:picLocks noChangeAspect="1"/>
          </p:cNvPicPr>
          <p:nvPr/>
        </p:nvPicPr>
        <p:blipFill>
          <a:blip r:embed="rId5"/>
          <a:stretch>
            <a:fillRect/>
          </a:stretch>
        </p:blipFill>
        <p:spPr>
          <a:xfrm>
            <a:off x="8157041" y="5512677"/>
            <a:ext cx="2380952" cy="971429"/>
          </a:xfrm>
          <a:prstGeom prst="rect">
            <a:avLst/>
          </a:prstGeom>
        </p:spPr>
      </p:pic>
    </p:spTree>
    <p:extLst>
      <p:ext uri="{BB962C8B-B14F-4D97-AF65-F5344CB8AC3E}">
        <p14:creationId xmlns:p14="http://schemas.microsoft.com/office/powerpoint/2010/main" val="98915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5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5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50"/>
                                        <p:tgtEl>
                                          <p:spTgt spid="5">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stretch>
            <a:fillRect/>
          </a:stretch>
        </p:blipFill>
        <p:spPr>
          <a:xfrm>
            <a:off x="1443870" y="1752600"/>
            <a:ext cx="5188457" cy="4575276"/>
          </a:xfrm>
          <a:prstGeom prst="rect">
            <a:avLst/>
          </a:prstGeom>
        </p:spPr>
      </p:pic>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6932612" y="1752600"/>
            <a:ext cx="3733801" cy="4575276"/>
          </a:xfrm>
        </p:spPr>
        <p:txBody>
          <a:bodyPr numCol="1">
            <a:normAutofit/>
          </a:bodyPr>
          <a:lstStyle/>
          <a:p>
            <a:pPr marL="0" indent="0">
              <a:buNone/>
            </a:pPr>
            <a:r>
              <a:rPr lang="he-IL" sz="1600" b="1" dirty="0">
                <a:solidFill>
                  <a:srgbClr val="FED011"/>
                </a:solidFill>
                <a:effectLst>
                  <a:outerShdw blurRad="38100" dist="38100" dir="2700000" algn="tl">
                    <a:srgbClr val="000000">
                      <a:alpha val="43137"/>
                    </a:srgbClr>
                  </a:outerShdw>
                </a:effectLst>
              </a:rPr>
              <a:t>פרטי המשתמש</a:t>
            </a:r>
          </a:p>
          <a:p>
            <a:pPr marL="0" indent="0">
              <a:buNone/>
            </a:pPr>
            <a:r>
              <a:rPr lang="he-IL" sz="1600" b="1" dirty="0">
                <a:solidFill>
                  <a:srgbClr val="FED011"/>
                </a:solidFill>
                <a:effectLst>
                  <a:outerShdw blurRad="38100" dist="38100" dir="2700000" algn="tl">
                    <a:srgbClr val="000000">
                      <a:alpha val="43137"/>
                    </a:srgbClr>
                  </a:outerShdw>
                </a:effectLst>
              </a:rPr>
              <a:t>שם משתמש</a:t>
            </a:r>
            <a:r>
              <a:rPr lang="en-US" sz="1600" b="1" dirty="0">
                <a:solidFill>
                  <a:srgbClr val="FFC000"/>
                </a:solidFill>
                <a:effectLst>
                  <a:outerShdw blurRad="38100" dist="38100" dir="2700000" algn="tl">
                    <a:srgbClr val="000000">
                      <a:alpha val="43137"/>
                    </a:srgbClr>
                  </a:outerShdw>
                </a:effectLst>
              </a:rPr>
              <a:t/>
            </a:r>
            <a:br>
              <a:rPr lang="en-US" sz="1600" b="1" dirty="0">
                <a:solidFill>
                  <a:srgbClr val="FFC000"/>
                </a:solidFill>
                <a:effectLst>
                  <a:outerShdw blurRad="38100" dist="38100" dir="2700000" algn="tl">
                    <a:srgbClr val="000000">
                      <a:alpha val="43137"/>
                    </a:srgbClr>
                  </a:outerShdw>
                </a:effectLst>
              </a:rPr>
            </a:br>
            <a:r>
              <a:rPr lang="he-IL" sz="1600" b="1" dirty="0">
                <a:effectLst>
                  <a:outerShdw blurRad="38100" dist="38100" dir="2700000" algn="tl">
                    <a:srgbClr val="000000">
                      <a:alpha val="43137"/>
                    </a:srgbClr>
                  </a:outerShdw>
                </a:effectLst>
              </a:rPr>
              <a:t>ניתן לשנות את שם המשתמש</a:t>
            </a:r>
          </a:p>
          <a:p>
            <a:pPr marL="0" indent="0">
              <a:buNone/>
            </a:pPr>
            <a:r>
              <a:rPr lang="he-IL" sz="1600" b="1" dirty="0">
                <a:solidFill>
                  <a:srgbClr val="FED011"/>
                </a:solidFill>
                <a:effectLst>
                  <a:outerShdw blurRad="38100" dist="38100" dir="2700000" algn="tl">
                    <a:srgbClr val="000000">
                      <a:alpha val="43137"/>
                    </a:srgbClr>
                  </a:outerShdw>
                </a:effectLst>
              </a:rPr>
              <a:t>סיסמה</a:t>
            </a:r>
            <a:r>
              <a:rPr lang="en-US" sz="1600" b="1" dirty="0">
                <a:solidFill>
                  <a:srgbClr val="FFC000"/>
                </a:solidFill>
                <a:effectLst>
                  <a:outerShdw blurRad="38100" dist="38100" dir="2700000" algn="tl">
                    <a:srgbClr val="000000">
                      <a:alpha val="43137"/>
                    </a:srgbClr>
                  </a:outerShdw>
                </a:effectLst>
              </a:rPr>
              <a:t/>
            </a:r>
            <a:br>
              <a:rPr lang="en-US" sz="1600" b="1" dirty="0">
                <a:solidFill>
                  <a:srgbClr val="FFC000"/>
                </a:solidFill>
                <a:effectLst>
                  <a:outerShdw blurRad="38100" dist="38100" dir="2700000" algn="tl">
                    <a:srgbClr val="000000">
                      <a:alpha val="43137"/>
                    </a:srgbClr>
                  </a:outerShdw>
                </a:effectLst>
              </a:rPr>
            </a:br>
            <a:r>
              <a:rPr lang="he-IL" sz="1600" b="1" dirty="0">
                <a:effectLst>
                  <a:outerShdw blurRad="38100" dist="38100" dir="2700000" algn="tl">
                    <a:srgbClr val="000000">
                      <a:alpha val="43137"/>
                    </a:srgbClr>
                  </a:outerShdw>
                </a:effectLst>
              </a:rPr>
              <a:t>ניתן לשנות סיסמה למשתמש. שימושי במקרה והמשתמש שכח את הסיסמה שלו.</a:t>
            </a:r>
            <a:endParaRPr lang="he-IL" sz="1600" b="1" dirty="0">
              <a:solidFill>
                <a:srgbClr val="FFC000"/>
              </a:solidFill>
              <a:effectLst>
                <a:outerShdw blurRad="38100" dist="38100" dir="2700000" algn="tl">
                  <a:srgbClr val="000000">
                    <a:alpha val="43137"/>
                  </a:srgbClr>
                </a:outerShdw>
              </a:effectLst>
            </a:endParaRPr>
          </a:p>
          <a:p>
            <a:pPr marL="0" indent="0">
              <a:buNone/>
            </a:pPr>
            <a:r>
              <a:rPr lang="he-IL" sz="1600" b="1" dirty="0">
                <a:solidFill>
                  <a:srgbClr val="FED011"/>
                </a:solidFill>
                <a:effectLst>
                  <a:outerShdw blurRad="38100" dist="38100" dir="2700000" algn="tl">
                    <a:srgbClr val="000000">
                      <a:alpha val="43137"/>
                    </a:srgbClr>
                  </a:outerShdw>
                </a:effectLst>
              </a:rPr>
              <a:t>שם פרטי/שם משפחה</a:t>
            </a:r>
            <a:r>
              <a:rPr lang="en-US" sz="1600" b="1" dirty="0">
                <a:solidFill>
                  <a:srgbClr val="FFC000"/>
                </a:solidFill>
                <a:effectLst>
                  <a:outerShdw blurRad="38100" dist="38100" dir="2700000" algn="tl">
                    <a:srgbClr val="000000">
                      <a:alpha val="43137"/>
                    </a:srgbClr>
                  </a:outerShdw>
                </a:effectLst>
              </a:rPr>
              <a:t/>
            </a:r>
            <a:br>
              <a:rPr lang="en-US" sz="1600" b="1" dirty="0">
                <a:solidFill>
                  <a:srgbClr val="FFC000"/>
                </a:solidFill>
                <a:effectLst>
                  <a:outerShdw blurRad="38100" dist="38100" dir="2700000" algn="tl">
                    <a:srgbClr val="000000">
                      <a:alpha val="43137"/>
                    </a:srgbClr>
                  </a:outerShdw>
                </a:effectLst>
              </a:rPr>
            </a:br>
            <a:r>
              <a:rPr lang="he-IL" sz="1600" b="1" dirty="0">
                <a:effectLst>
                  <a:outerShdw blurRad="38100" dist="38100" dir="2700000" algn="tl">
                    <a:srgbClr val="000000">
                      <a:alpha val="43137"/>
                    </a:srgbClr>
                  </a:outerShdw>
                </a:effectLst>
              </a:rPr>
              <a:t>חשוב: במידה ורוצים להחליף משתמש אחד באחר, אין לשנות את השם. צריך לסגור משתמש ולהקים אחד חדש, אחרת המשתמש החדש יירש את כל ההיסטוריה של המשתמש הישן</a:t>
            </a:r>
          </a:p>
        </p:txBody>
      </p:sp>
    </p:spTree>
    <p:extLst>
      <p:ext uri="{BB962C8B-B14F-4D97-AF65-F5344CB8AC3E}">
        <p14:creationId xmlns:p14="http://schemas.microsoft.com/office/powerpoint/2010/main" val="403843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5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5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3"/>
          <a:stretch>
            <a:fillRect/>
          </a:stretch>
        </p:blipFill>
        <p:spPr>
          <a:xfrm>
            <a:off x="1446212" y="1752601"/>
            <a:ext cx="5188458" cy="4575276"/>
          </a:xfrm>
          <a:prstGeom prst="rect">
            <a:avLst/>
          </a:prstGeom>
        </p:spPr>
      </p:pic>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6932612" y="1752600"/>
            <a:ext cx="3733801" cy="4575276"/>
          </a:xfrm>
        </p:spPr>
        <p:txBody>
          <a:bodyPr numCol="1">
            <a:normAutofit fontScale="92500"/>
          </a:bodyPr>
          <a:lstStyle/>
          <a:p>
            <a:pPr marL="0" indent="0">
              <a:lnSpc>
                <a:spcPct val="120000"/>
              </a:lnSpc>
              <a:buNone/>
            </a:pPr>
            <a:r>
              <a:rPr lang="he-IL" sz="1600" b="1" dirty="0">
                <a:solidFill>
                  <a:srgbClr val="FFC000"/>
                </a:solidFill>
                <a:effectLst>
                  <a:outerShdw blurRad="38100" dist="38100" dir="2700000" algn="tl">
                    <a:srgbClr val="000000">
                      <a:alpha val="43137"/>
                    </a:srgbClr>
                  </a:outerShdw>
                </a:effectLst>
              </a:rPr>
              <a:t>הרשאות המשתמש</a:t>
            </a:r>
          </a:p>
          <a:p>
            <a:pPr marL="0" indent="0">
              <a:lnSpc>
                <a:spcPct val="120000"/>
              </a:lnSpc>
              <a:buNone/>
            </a:pPr>
            <a:r>
              <a:rPr lang="he-IL" sz="1600" b="1" dirty="0">
                <a:solidFill>
                  <a:srgbClr val="FFC000"/>
                </a:solidFill>
                <a:effectLst>
                  <a:outerShdw blurRad="38100" dist="38100" dir="2700000" algn="tl">
                    <a:srgbClr val="000000">
                      <a:alpha val="43137"/>
                    </a:srgbClr>
                  </a:outerShdw>
                </a:effectLst>
              </a:rPr>
              <a:t>פעיל</a:t>
            </a:r>
            <a:r>
              <a:rPr lang="en-US" sz="1600" b="1" dirty="0">
                <a:solidFill>
                  <a:srgbClr val="FFC000"/>
                </a:solidFill>
                <a:effectLst>
                  <a:outerShdw blurRad="38100" dist="38100" dir="2700000" algn="tl">
                    <a:srgbClr val="000000">
                      <a:alpha val="43137"/>
                    </a:srgbClr>
                  </a:outerShdw>
                </a:effectLst>
              </a:rPr>
              <a:t/>
            </a:r>
            <a:br>
              <a:rPr lang="en-US" sz="1600" b="1" dirty="0">
                <a:solidFill>
                  <a:srgbClr val="FFC000"/>
                </a:solidFill>
                <a:effectLst>
                  <a:outerShdw blurRad="38100" dist="38100" dir="2700000" algn="tl">
                    <a:srgbClr val="000000">
                      <a:alpha val="43137"/>
                    </a:srgbClr>
                  </a:outerShdw>
                </a:effectLst>
              </a:rPr>
            </a:br>
            <a:r>
              <a:rPr lang="he-IL" sz="1600" b="1" dirty="0">
                <a:effectLst>
                  <a:outerShdw blurRad="38100" dist="38100" dir="2700000" algn="tl">
                    <a:srgbClr val="000000">
                      <a:alpha val="43137"/>
                    </a:srgbClr>
                  </a:outerShdw>
                </a:effectLst>
                <a:sym typeface="Wingdings" panose="05000000000000000000" pitchFamily="2" charset="2"/>
              </a:rPr>
              <a:t></a:t>
            </a:r>
            <a:r>
              <a:rPr lang="en-US" sz="1600" b="1" dirty="0">
                <a:effectLst>
                  <a:outerShdw blurRad="38100" dist="38100" dir="2700000" algn="tl">
                    <a:srgbClr val="000000">
                      <a:alpha val="43137"/>
                    </a:srgbClr>
                  </a:outerShdw>
                </a:effectLst>
                <a:sym typeface="Wingdings" panose="05000000000000000000" pitchFamily="2" charset="2"/>
              </a:rPr>
              <a:t> </a:t>
            </a:r>
            <a:r>
              <a:rPr lang="he-IL" sz="1600" b="1" dirty="0">
                <a:effectLst>
                  <a:outerShdw blurRad="38100" dist="38100" dir="2700000" algn="tl">
                    <a:srgbClr val="000000">
                      <a:alpha val="43137"/>
                    </a:srgbClr>
                  </a:outerShdw>
                </a:effectLst>
                <a:sym typeface="Wingdings" panose="05000000000000000000" pitchFamily="2" charset="2"/>
              </a:rPr>
              <a:t> מסומן – </a:t>
            </a:r>
            <a:r>
              <a:rPr lang="he-IL" sz="1600" b="1" dirty="0">
                <a:solidFill>
                  <a:schemeClr val="accent3">
                    <a:lumMod val="40000"/>
                    <a:lumOff val="60000"/>
                  </a:schemeClr>
                </a:solidFill>
                <a:effectLst>
                  <a:outerShdw blurRad="38100" dist="38100" dir="2700000" algn="tl">
                    <a:srgbClr val="000000">
                      <a:alpha val="43137"/>
                    </a:srgbClr>
                  </a:outerShdw>
                </a:effectLst>
                <a:sym typeface="Wingdings" panose="05000000000000000000" pitchFamily="2" charset="2"/>
              </a:rPr>
              <a:t>המשתמש יכול להיכנס ל-באפי</a:t>
            </a:r>
          </a:p>
          <a:p>
            <a:pPr marL="0" indent="0">
              <a:lnSpc>
                <a:spcPct val="120000"/>
              </a:lnSpc>
              <a:buNone/>
            </a:pPr>
            <a:r>
              <a:rPr lang="he-IL" sz="1600" b="1" dirty="0">
                <a:effectLst>
                  <a:outerShdw blurRad="38100" dist="38100" dir="2700000" algn="tl">
                    <a:srgbClr val="000000">
                      <a:alpha val="43137"/>
                    </a:srgbClr>
                  </a:outerShdw>
                </a:effectLst>
                <a:sym typeface="Wingdings" panose="05000000000000000000" pitchFamily="2" charset="2"/>
              </a:rPr>
              <a:t></a:t>
            </a:r>
            <a:r>
              <a:rPr lang="en-US" sz="1600" b="1" dirty="0">
                <a:effectLst>
                  <a:outerShdw blurRad="38100" dist="38100" dir="2700000" algn="tl">
                    <a:srgbClr val="000000">
                      <a:alpha val="43137"/>
                    </a:srgbClr>
                  </a:outerShdw>
                </a:effectLst>
                <a:sym typeface="Wingdings" panose="05000000000000000000" pitchFamily="2" charset="2"/>
              </a:rPr>
              <a:t> </a:t>
            </a:r>
            <a:r>
              <a:rPr lang="he-IL" sz="1600" b="1" dirty="0">
                <a:effectLst>
                  <a:outerShdw blurRad="38100" dist="38100" dir="2700000" algn="tl">
                    <a:srgbClr val="000000">
                      <a:alpha val="43137"/>
                    </a:srgbClr>
                  </a:outerShdw>
                </a:effectLst>
                <a:sym typeface="Wingdings" panose="05000000000000000000" pitchFamily="2" charset="2"/>
              </a:rPr>
              <a:t> מבוטל – </a:t>
            </a:r>
            <a:r>
              <a:rPr lang="he-IL" sz="1600" b="1" dirty="0">
                <a:solidFill>
                  <a:schemeClr val="accent5">
                    <a:lumMod val="60000"/>
                    <a:lumOff val="40000"/>
                  </a:schemeClr>
                </a:solidFill>
                <a:effectLst>
                  <a:outerShdw blurRad="38100" dist="38100" dir="2700000" algn="tl">
                    <a:srgbClr val="000000">
                      <a:alpha val="43137"/>
                    </a:srgbClr>
                  </a:outerShdw>
                </a:effectLst>
                <a:sym typeface="Wingdings" panose="05000000000000000000" pitchFamily="2" charset="2"/>
              </a:rPr>
              <a:t>המשתמש לא יכול להיכנס ל-באפי</a:t>
            </a:r>
          </a:p>
          <a:p>
            <a:pPr marL="0" indent="0">
              <a:lnSpc>
                <a:spcPct val="120000"/>
              </a:lnSpc>
              <a:buNone/>
            </a:pPr>
            <a:endParaRPr lang="he-IL" sz="1600" b="1" dirty="0">
              <a:effectLst>
                <a:outerShdw blurRad="38100" dist="38100" dir="2700000" algn="tl">
                  <a:srgbClr val="000000">
                    <a:alpha val="43137"/>
                  </a:srgbClr>
                </a:outerShdw>
              </a:effectLst>
              <a:sym typeface="Wingdings" panose="05000000000000000000" pitchFamily="2" charset="2"/>
            </a:endParaRPr>
          </a:p>
          <a:p>
            <a:pPr marL="0" indent="0" algn="r">
              <a:lnSpc>
                <a:spcPct val="120000"/>
              </a:lnSpc>
              <a:buNone/>
            </a:pPr>
            <a:r>
              <a:rPr lang="he-IL" sz="1600" b="1" dirty="0">
                <a:solidFill>
                  <a:srgbClr val="FFC000"/>
                </a:solidFill>
                <a:effectLst>
                  <a:outerShdw blurRad="38100" dist="38100" dir="2700000" algn="tl">
                    <a:srgbClr val="000000">
                      <a:alpha val="43137"/>
                    </a:srgbClr>
                  </a:outerShdw>
                </a:effectLst>
              </a:rPr>
              <a:t>כניסה רק מ-</a:t>
            </a:r>
            <a:r>
              <a:rPr lang="en-US" sz="1600" b="1" dirty="0">
                <a:solidFill>
                  <a:srgbClr val="FFC000"/>
                </a:solidFill>
                <a:effectLst>
                  <a:outerShdw blurRad="38100" dist="38100" dir="2700000" algn="tl">
                    <a:srgbClr val="000000">
                      <a:alpha val="43137"/>
                    </a:srgbClr>
                  </a:outerShdw>
                </a:effectLst>
              </a:rPr>
              <a:t>IP</a:t>
            </a:r>
            <a:br>
              <a:rPr lang="en-US" sz="1600" b="1" dirty="0">
                <a:solidFill>
                  <a:srgbClr val="FFC000"/>
                </a:solidFill>
                <a:effectLst>
                  <a:outerShdw blurRad="38100" dist="38100" dir="2700000" algn="tl">
                    <a:srgbClr val="000000">
                      <a:alpha val="43137"/>
                    </a:srgbClr>
                  </a:outerShdw>
                </a:effectLst>
              </a:rPr>
            </a:br>
            <a:r>
              <a:rPr lang="he-IL" sz="1600" b="1" dirty="0">
                <a:effectLst>
                  <a:outerShdw blurRad="38100" dist="38100" dir="2700000" algn="tl">
                    <a:srgbClr val="000000">
                      <a:alpha val="43137"/>
                    </a:srgbClr>
                  </a:outerShdw>
                </a:effectLst>
              </a:rPr>
              <a:t>אפשרות זו נועדה לחסום משתמשים מלהיכנס ממקומות שהם לא מקום העבודה. פשוט מזינים את כתובת ה-</a:t>
            </a:r>
            <a:r>
              <a:rPr lang="en-US" sz="1600" b="1" dirty="0">
                <a:effectLst>
                  <a:outerShdw blurRad="38100" dist="38100" dir="2700000" algn="tl">
                    <a:srgbClr val="000000">
                      <a:alpha val="43137"/>
                    </a:srgbClr>
                  </a:outerShdw>
                </a:effectLst>
              </a:rPr>
              <a:t>IP</a:t>
            </a:r>
            <a:r>
              <a:rPr lang="he-IL" sz="1600" b="1" dirty="0">
                <a:effectLst>
                  <a:outerShdw blurRad="38100" dist="38100" dir="2700000" algn="tl">
                    <a:srgbClr val="000000">
                      <a:alpha val="43137"/>
                    </a:srgbClr>
                  </a:outerShdw>
                </a:effectLst>
              </a:rPr>
              <a:t> ממנה מרשים להיכנס ומאותו רגע, לא יהיה ניתן להיכנס מכתובת אחרת.</a:t>
            </a:r>
            <a:endParaRPr lang="he-IL"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182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5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5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1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a:stretch>
            <a:fillRect/>
          </a:stretch>
        </p:blipFill>
        <p:spPr>
          <a:xfrm>
            <a:off x="1446213" y="1752600"/>
            <a:ext cx="5188458" cy="4575277"/>
          </a:xfrm>
          <a:prstGeom prst="rect">
            <a:avLst/>
          </a:prstGeom>
        </p:spPr>
      </p:pic>
      <p:sp>
        <p:nvSpPr>
          <p:cNvPr id="2" name="כותרת 1"/>
          <p:cNvSpPr>
            <a:spLocks noGrp="1"/>
          </p:cNvSpPr>
          <p:nvPr>
            <p:ph type="title"/>
          </p:nvPr>
        </p:nvSpPr>
        <p:spPr/>
        <p:txBody>
          <a:bodyPr/>
          <a:lstStyle/>
          <a:p>
            <a:pPr algn="r" rtl="1"/>
            <a:r>
              <a:rPr lang="he-IL" dirty="0"/>
              <a:t>ניהול משתמשים</a:t>
            </a:r>
          </a:p>
        </p:txBody>
      </p:sp>
      <p:sp>
        <p:nvSpPr>
          <p:cNvPr id="5" name="מציין מיקום תוכן 4"/>
          <p:cNvSpPr>
            <a:spLocks noGrp="1"/>
          </p:cNvSpPr>
          <p:nvPr>
            <p:ph sz="half" idx="1"/>
          </p:nvPr>
        </p:nvSpPr>
        <p:spPr>
          <a:xfrm>
            <a:off x="6932612" y="1752600"/>
            <a:ext cx="3733801" cy="4575276"/>
          </a:xfrm>
        </p:spPr>
        <p:txBody>
          <a:bodyPr numCol="1">
            <a:normAutofit/>
          </a:bodyPr>
          <a:lstStyle/>
          <a:p>
            <a:pPr marL="0" indent="0">
              <a:lnSpc>
                <a:spcPct val="120000"/>
              </a:lnSpc>
              <a:buNone/>
            </a:pPr>
            <a:r>
              <a:rPr lang="he-IL" sz="1800" b="1" dirty="0">
                <a:solidFill>
                  <a:srgbClr val="FFC000"/>
                </a:solidFill>
                <a:effectLst>
                  <a:outerShdw blurRad="38100" dist="38100" dir="2700000" algn="tl">
                    <a:srgbClr val="000000">
                      <a:alpha val="43137"/>
                    </a:srgbClr>
                  </a:outerShdw>
                </a:effectLst>
              </a:rPr>
              <a:t>מודולים</a:t>
            </a:r>
          </a:p>
          <a:p>
            <a:pPr marL="0" indent="0">
              <a:lnSpc>
                <a:spcPct val="120000"/>
              </a:lnSpc>
              <a:buNone/>
            </a:pPr>
            <a:r>
              <a:rPr lang="he-IL" sz="1800" b="1" dirty="0">
                <a:effectLst>
                  <a:outerShdw blurRad="38100" dist="38100" dir="2700000" algn="tl">
                    <a:srgbClr val="000000">
                      <a:alpha val="43137"/>
                    </a:srgbClr>
                  </a:outerShdw>
                </a:effectLst>
                <a:sym typeface="Wingdings" panose="05000000000000000000" pitchFamily="2" charset="2"/>
              </a:rPr>
              <a:t>מציג את המודולים הקיימים למשתמש.</a:t>
            </a:r>
          </a:p>
          <a:p>
            <a:pPr marL="0" indent="0" algn="r">
              <a:lnSpc>
                <a:spcPct val="120000"/>
              </a:lnSpc>
              <a:buNone/>
            </a:pPr>
            <a:r>
              <a:rPr lang="he-IL" sz="1800" b="1" dirty="0">
                <a:solidFill>
                  <a:srgbClr val="FFC000"/>
                </a:solidFill>
                <a:effectLst>
                  <a:outerShdw blurRad="38100" dist="38100" dir="2700000" algn="tl">
                    <a:srgbClr val="000000">
                      <a:alpha val="43137"/>
                    </a:srgbClr>
                  </a:outerShdw>
                </a:effectLst>
              </a:rPr>
              <a:t>הרשאות צפייה ועריכת קבוצות</a:t>
            </a:r>
            <a:r>
              <a:rPr lang="en-US" sz="1800" b="1" dirty="0">
                <a:solidFill>
                  <a:srgbClr val="FFC000"/>
                </a:solidFill>
                <a:effectLst>
                  <a:outerShdw blurRad="38100" dist="38100" dir="2700000" algn="tl">
                    <a:srgbClr val="000000">
                      <a:alpha val="43137"/>
                    </a:srgbClr>
                  </a:outerShdw>
                </a:effectLst>
              </a:rPr>
              <a:t/>
            </a:r>
            <a:br>
              <a:rPr lang="en-US" sz="1800" b="1" dirty="0">
                <a:solidFill>
                  <a:srgbClr val="FFC000"/>
                </a:solidFill>
                <a:effectLst>
                  <a:outerShdw blurRad="38100" dist="38100" dir="2700000" algn="tl">
                    <a:srgbClr val="000000">
                      <a:alpha val="43137"/>
                    </a:srgbClr>
                  </a:outerShdw>
                </a:effectLst>
              </a:rPr>
            </a:br>
            <a:r>
              <a:rPr lang="he-IL" sz="1800" b="1" dirty="0">
                <a:effectLst>
                  <a:outerShdw blurRad="38100" dist="38100" dir="2700000" algn="tl">
                    <a:srgbClr val="000000">
                      <a:alpha val="43137"/>
                    </a:srgbClr>
                  </a:outerShdw>
                </a:effectLst>
              </a:rPr>
              <a:t>חלונית המציגה את הרשאות הצפייה בקבוצה. בדוגמה ניתן לראות שלעומר אלפסי יש הרשאה לצפות בתיקי הלקוחות של קבוצה זו (משתמש 1)</a:t>
            </a:r>
            <a:endParaRPr lang="he-IL" sz="1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760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5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לוח גירים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ערך זה מציין את מספר השמירות או המהדורות. היישום אחראי לעדכון ערך זה לאחר כל מהדורה.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2.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8F4CB80-51E5-47C8-B45D-3834AA25DD5F}">
  <ds:schemaRef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1171</TotalTime>
  <Words>703</Words>
  <Application>Microsoft Office PowerPoint</Application>
  <PresentationFormat>מותאם אישית</PresentationFormat>
  <Paragraphs>144</Paragraphs>
  <Slides>18</Slides>
  <Notes>18</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18</vt:i4>
      </vt:variant>
    </vt:vector>
  </HeadingPairs>
  <TitlesOfParts>
    <vt:vector size="25" baseType="lpstr">
      <vt:lpstr>Arial</vt:lpstr>
      <vt:lpstr>Consolas</vt:lpstr>
      <vt:lpstr>Corbel</vt:lpstr>
      <vt:lpstr>Miriam</vt:lpstr>
      <vt:lpstr>Tahoma</vt:lpstr>
      <vt:lpstr>Wingdings</vt:lpstr>
      <vt:lpstr>לוח גירים 16x9</vt:lpstr>
      <vt:lpstr>מצגת של PowerPoint</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lpstr>ניהול משתמשים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פריסת כותרת</dc:title>
  <dc:creator>Summer</dc:creator>
  <cp:lastModifiedBy>אביעד אלפסי</cp:lastModifiedBy>
  <cp:revision>176</cp:revision>
  <dcterms:created xsi:type="dcterms:W3CDTF">2013-04-05T19:59:21Z</dcterms:created>
  <dcterms:modified xsi:type="dcterms:W3CDTF">2019-10-10T10:02:10Z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