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313" r:id="rId5"/>
    <p:sldId id="314" r:id="rId6"/>
    <p:sldId id="315" r:id="rId7"/>
    <p:sldId id="316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2" autoAdjust="0"/>
    <p:restoredTop sz="91264" autoAdjust="0"/>
  </p:normalViewPr>
  <p:slideViewPr>
    <p:cSldViewPr>
      <p:cViewPr varScale="1">
        <p:scale>
          <a:sx n="106" d="100"/>
          <a:sy n="106" d="100"/>
        </p:scale>
        <p:origin x="684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9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784AA43A-3F76-4A13-9CD6-36134EB429E3}" type="datetimeFigureOut">
              <a:rPr lang="he-IL"/>
              <a:t>י"א/תשרי/תש"פ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A850423A-8BCE-448E-A97B-03A88B2B12C1}" type="slidenum">
              <a:rPr lang="he-IL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5F674A4F-2B7A-4ECB-A400-260B2FFC03C1}" type="datetimeFigureOut">
              <a:t>י"א/תשרי/תש"פ</a:t>
            </a:fld>
            <a:endParaRPr lang="he-IL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01F2A70B-78F2-4DCF-B53B-C990D2FAFB8A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144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algn="r" latinLnBrk="0">
              <a:defRPr lang="he-IL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he-IL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שורה"/>
          <p:cNvGrpSpPr/>
          <p:nvPr/>
        </p:nvGrpSpPr>
        <p:grpSpPr bwMode="invGray">
          <a:xfrm flipH="1">
            <a:off x="96837" y="1514475"/>
            <a:ext cx="10569575" cy="64008"/>
            <a:chOff x="1522413" y="1514475"/>
            <a:chExt cx="10569575" cy="64008"/>
          </a:xfrm>
        </p:grpSpPr>
        <p:sp>
          <p:nvSpPr>
            <p:cNvPr id="8" name="צורה חופשית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1522414" y="1905000"/>
            <a:ext cx="9144000" cy="4267200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/>
            </a:lvl6pPr>
            <a:lvl7pPr marL="1956816" algn="r" latinLnBrk="0">
              <a:defRPr lang="he-IL"/>
            </a:lvl7pPr>
            <a:lvl8pPr marL="1956816" algn="r" latinLnBrk="0">
              <a:defRPr lang="he-IL"/>
            </a:lvl8pPr>
            <a:lvl9pPr marL="1956816" algn="r" latinLnBrk="0">
              <a:defRPr lang="he-IL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שורה"/>
          <p:cNvGrpSpPr/>
          <p:nvPr/>
        </p:nvGrpSpPr>
        <p:grpSpPr bwMode="invGray">
          <a:xfrm rot="5400000">
            <a:off x="-955303" y="3472598"/>
            <a:ext cx="6492240" cy="64008"/>
            <a:chOff x="1522413" y="1514475"/>
            <a:chExt cx="10569575" cy="64008"/>
          </a:xfrm>
        </p:grpSpPr>
        <p:sp>
          <p:nvSpPr>
            <p:cNvPr id="8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V="1">
            <a:off x="548928" y="274639"/>
            <a:ext cx="1371600" cy="5901747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2661106" y="277813"/>
            <a:ext cx="9144001" cy="5898573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latinLnBrk="0">
              <a:defRPr lang="he-IL"/>
            </a:lvl6pPr>
            <a:lvl7pPr algn="r" latinLnBrk="0">
              <a:defRPr lang="he-IL"/>
            </a:lvl7pPr>
            <a:lvl8pPr algn="r" latinLnBrk="0">
              <a:defRPr lang="he-IL" baseline="0"/>
            </a:lvl8pPr>
            <a:lvl9pPr algn="r" latinLnBrk="0">
              <a:defRPr lang="he-IL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86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058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344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463040" algn="r" latinLnBrk="0">
              <a:defRPr lang="he-IL" baseline="0"/>
            </a:lvl6pPr>
            <a:lvl7pPr marL="1691640" algn="r" latinLnBrk="0">
              <a:defRPr lang="he-IL" baseline="0"/>
            </a:lvl7pPr>
            <a:lvl8pPr marL="1920240" algn="r" latinLnBrk="0">
              <a:defRPr lang="he-IL" baseline="0"/>
            </a:lvl8pPr>
            <a:lvl9pPr marL="2148840" algn="r" latinLnBrk="0">
              <a:defRPr lang="he-IL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2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83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שורה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צורה חופשית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7" name="צורה חופשית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8" name="צורה חופשית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9" name="צורה חופשית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0" name="צורה חופשית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1" name="צורה חופשית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צורה חופשית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צורה חופשית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צורה חופשית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צורה חופשית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צורה חופשית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צורה חופשית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צורה חופשית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צורה חופשית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צורה חופשית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צורה חופשית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צורה חופשית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צורה חופשית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צורה חופשית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צורה חופשית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צורה חופשית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צורה חופשית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צורה חופשית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צורה חופשית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צורה חופשית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צורה חופשית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צורה חופשית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צורה חופשית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צורה חופשית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צורה חופשית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6" name="צורה חופשית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צורה חופשית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8" name="צורה חופשית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9" name="צורה חופשית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0" name="צורה חופשית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צורה חופשית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2" name="צורה חופשית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3" name="צורה חופשית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צורה חופשית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5" name="צורה חופשית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6" name="צורה חופשית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" name="צורה חופשית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8" name="צורה חופשית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9" name="צורה חופשית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צורה חופשית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1" name="צורה חופשית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2" name="צורה חופשית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צורה חופשית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4" name="צורה חופשית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צורה חופשית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6" name="צורה חופשית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7" name="צורה חופשית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8" name="צורה חופשית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9" name="צורה חופשית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0" name="צורה חופשית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1" name="צורה חופשית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2" name="צורה חופשית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3" name="צורה חופשית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4" name="צורה חופשית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5" name="צורה חופשית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6" name="צורה חופשית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7" name="צורה חופשית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8" name="צורה חופשית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9" name="צורה חופשית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0" name="צורה חופשית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1" name="צורה חופשית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2" name="צורה חופשית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3" name="צורה חופשית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4" name="צורה חופשית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5" name="צורה חופשית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6" name="צורה חופשית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7" name="צורה חופשית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8" name="צורה חופשית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9" name="צורה חופשית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0" name="צורה חופשית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1" name="צורה חופשית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2" name="צורה חופשית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3" name="צורה חופשית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4" name="צורה חופשית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5" name="צורה חופשית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6" name="צורה חופשית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7" name="צורה חופשית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" name="צורה חופשית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9" name="צורה חופשית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0" name="צורה חופשית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1" name="צורה חופשית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2" name="צורה חופשית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3" name="צורה חופשית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4" name="צורה חופשית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5" name="צורה חופשית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6" name="צורה חופשית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7" name="צורה חופשית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8" name="צורה חופשית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9" name="צורה חופשית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0" name="צורה חופשית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1" name="צורה חופשית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2" name="צורה חופשית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3" name="צורה חופשית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4" name="צורה חופשית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5" name="צורה חופשית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6" name="צורה חופשית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7" name="צורה חופשית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8" name="צורה חופשית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9" name="צורה חופשית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" name="צורה חופשית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1" name="צורה חופשית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2" name="צורה חופשית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3" name="צורה חופשית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4" name="צורה חופשית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5" name="צורה חופשית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6" name="צורה חופשית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7" name="צורה חופשית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8" name="צורה חופשית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9" name="צורה חופשית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0" name="צורה חופשית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1" name="צורה חופשית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2" name="צורה חופשית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" name="צורה חופשית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4" name="צורה חופשית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5" name="צורה חופשית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" name="צורה חופשית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7" name="צורה חופשית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8" name="צורה חופשית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r" latinLnBrk="0">
              <a:defRPr lang="he-IL" sz="4400" b="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שורה"/>
          <p:cNvGrpSpPr/>
          <p:nvPr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159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0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1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2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3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8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9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1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2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 baseline="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 baseline="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56816"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/>
            </a:lvl7pPr>
            <a:lvl8pPr marL="1956816" algn="r" latinLnBrk="0">
              <a:defRPr lang="he-IL" sz="1600"/>
            </a:lvl8pPr>
            <a:lvl9pPr marL="1956816" algn="r" latinLnBrk="0">
              <a:defRPr lang="he-IL" sz="16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5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86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שורה"/>
          <p:cNvGrpSpPr/>
          <p:nvPr/>
        </p:nvGrpSpPr>
        <p:grpSpPr bwMode="invGray">
          <a:xfrm>
            <a:off x="1522413" y="1516937"/>
            <a:ext cx="10569575" cy="60316"/>
            <a:chOff x="1522413" y="1516937"/>
            <a:chExt cx="10569575" cy="60316"/>
          </a:xfrm>
        </p:grpSpPr>
        <p:sp>
          <p:nvSpPr>
            <p:cNvPr id="157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0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1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2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3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8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9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231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232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3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4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5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6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7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8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9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0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1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2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3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4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5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7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8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9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0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1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2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3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4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5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6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7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8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9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0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1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6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8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9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0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2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3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5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6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8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9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1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2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4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מסגרת"/>
          <p:cNvGrpSpPr/>
          <p:nvPr/>
        </p:nvGrpSpPr>
        <p:grpSpPr bwMode="invGray">
          <a:xfrm flipH="1">
            <a:off x="1458829" y="1630821"/>
            <a:ext cx="6291028" cy="4575885"/>
            <a:chOff x="4417839" y="1630821"/>
            <a:chExt cx="6291028" cy="4575885"/>
          </a:xfrm>
        </p:grpSpPr>
        <p:grpSp>
          <p:nvGrpSpPr>
            <p:cNvPr id="616" name="קבוצה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קבוצה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צורה חופשית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5" name="צורה חופשית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6" name="צורה חופשית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7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8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9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0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1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2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3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4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5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6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7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8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9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0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1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2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3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4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5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6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7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8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9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0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1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2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3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4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5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6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7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8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9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0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1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2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3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4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5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6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7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8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9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0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1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2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3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4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5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6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7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8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9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0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1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2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3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4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5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6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7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8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9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0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1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2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3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4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5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6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7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769" name="קבוצה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צורה חופשית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1" name="צורה חופשית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2" name="צורה חופשית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3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4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5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6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7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8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9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0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1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2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3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4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5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6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7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8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9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0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1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2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3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4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5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6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7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8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9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0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1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2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3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4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5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6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7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8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9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0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1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2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3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4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5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6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7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8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9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0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1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2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3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4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5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6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7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8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9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0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1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2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3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4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5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6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7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8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9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0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1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2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3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17" name="קבוצה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קבוצה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צורה חופשית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5" name="צורה חופשית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6" name="צורה חופשית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7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8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9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0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1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2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3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4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5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6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7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8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9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0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1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2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3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4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5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6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7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8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9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0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1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2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3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4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5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6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7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8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9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0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1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2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3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4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5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6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7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8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9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0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1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2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3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4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5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6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7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8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9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0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1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2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3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4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5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6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7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8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9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0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1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2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3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4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5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6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7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19" name="קבוצה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צורה חופשית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1" name="צורה חופשית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2" name="צורה חופשית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3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4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5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6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7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8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9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0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1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2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3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4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5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6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7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8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9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0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1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2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3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4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5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6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7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8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9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0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1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2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3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4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5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6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7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8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9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0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1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2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3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4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5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6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7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8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9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0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1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2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3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4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5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6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7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8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9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0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1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2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3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4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5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6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7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8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9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0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1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2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3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r" latinLnBrk="0">
              <a:defRPr lang="he-IL"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51012" y="1905000"/>
            <a:ext cx="5669280" cy="40386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latinLnBrk="0">
              <a:defRPr lang="he-IL" sz="1600"/>
            </a:lvl6pPr>
            <a:lvl7pPr algn="r" latinLnBrk="0">
              <a:defRPr lang="he-IL" sz="1600" baseline="0"/>
            </a:lvl7pPr>
            <a:lvl8pPr algn="r" latinLnBrk="0">
              <a:defRPr lang="he-IL" sz="1600" baseline="0"/>
            </a:lvl8pPr>
            <a:lvl9pPr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891312" y="3429000"/>
            <a:ext cx="2743200" cy="2743200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מסגרת"/>
          <p:cNvGrpSpPr/>
          <p:nvPr/>
        </p:nvGrpSpPr>
        <p:grpSpPr bwMode="invGray">
          <a:xfrm>
            <a:off x="4375384" y="1630821"/>
            <a:ext cx="6291028" cy="4575885"/>
            <a:chOff x="4417839" y="1630821"/>
            <a:chExt cx="6291028" cy="4575885"/>
          </a:xfrm>
        </p:grpSpPr>
        <p:grpSp>
          <p:nvGrpSpPr>
            <p:cNvPr id="615" name="קבוצה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קבוצה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צורה חופשית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4" name="צורה חופשית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5" name="צורה חופשית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768" name="קבוצה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צורה חופשית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0" name="צורה חופשית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1" name="צורה חופשית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2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3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4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5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6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7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8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9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0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1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2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3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4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5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6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7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8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9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0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1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2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3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4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5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6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7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8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9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0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1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2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3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4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5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6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7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8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9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0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1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2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3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4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5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6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7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8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9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0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1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2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3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4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5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6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7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8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9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0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1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2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3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4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5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6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7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8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9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0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1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2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16" name="קבוצה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קבוצה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צורה חופשית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4" name="צורה חופשית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5" name="צורה חופשית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18" name="קבוצה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צורה חופשית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0" name="צורה חופשית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1" name="צורה חופשית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2" name="צורה חופשית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3" name="צורה חופשית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4" name="צורה חופשית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5" name="צורה חופשית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6" name="צורה חופשית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7" name="צורה חופשית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8" name="צורה חופשית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9" name="צורה חופשית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0" name="צורה חופשית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1" name="צורה חופשית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2" name="צורה חופשית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3" name="צורה חופשית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4" name="צורה חופשית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5" name="צורה חופשית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6" name="צורה חופשית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7" name="צורה חופשית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8" name="צורה חופשית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9" name="צורה חופשית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0" name="צורה חופשית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1" name="צורה חופשית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2" name="צורה חופשית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3" name="צורה חופשית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4" name="צורה חופשית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5" name="צורה חופשית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6" name="צורה חופשית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7" name="צורה חופשית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8" name="צורה חופשית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9" name="צורה חופשית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0" name="צורה חופשית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1" name="צורה חופשית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2" name="צורה חופשית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3" name="צורה חופשית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4" name="צורה חופשית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5" name="צורה חופשית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6" name="צורה חופשית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7" name="צורה חופשית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8" name="צורה חופשית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9" name="צורה חופשית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0" name="צורה חופשית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1" name="צורה חופשית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2" name="צורה חופשית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3" name="צורה חופשית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4" name="צורה חופשית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5" name="צורה חופשית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6" name="צורה חופשית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7" name="צורה חופשית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8" name="צורה חופשית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9" name="צורה חופשית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0" name="צורה חופשית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1" name="צורה חופשית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2" name="צורה חופשית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3" name="צורה חופשית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4" name="צורה חופשית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5" name="צורה חופשית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6" name="צורה חופשית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7" name="צורה חופשית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8" name="צורה חופשית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9" name="צורה חופשית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0" name="צורה חופשית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1" name="צורה חופשית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2" name="צורה חופשית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3" name="צורה חופשית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4" name="צורה חופשית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5" name="צורה חופשית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6" name="צורה חופשית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7" name="צורה חופשית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8" name="צורה חופשית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9" name="צורה חופשית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0" name="צורה חופשית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1" name="צורה חופשית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2" name="צורה חופשית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r" latinLnBrk="0">
              <a:defRPr lang="he-IL"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4673722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r" latinLnBrk="0">
              <a:buNone/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528913" y="3411748"/>
            <a:ext cx="2743200" cy="2743200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2879530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341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518104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he-IL"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l" defTabSz="914400" rtl="1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he-IL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76072" indent="-27432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046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332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618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904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דוחות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e-I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מעקב </a:t>
            </a:r>
          </a:p>
          <a:p>
            <a:pPr marL="0" indent="0" algn="ctr">
              <a:buNone/>
            </a:pPr>
            <a:r>
              <a:rPr lang="he-I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קליטת פרודוקציה</a:t>
            </a:r>
          </a:p>
        </p:txBody>
      </p:sp>
    </p:spTree>
    <p:extLst>
      <p:ext uri="{BB962C8B-B14F-4D97-AF65-F5344CB8AC3E}">
        <p14:creationId xmlns:p14="http://schemas.microsoft.com/office/powerpoint/2010/main" val="2879144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מעקב קליטת פרודוקציה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1217612" y="1905000"/>
            <a:ext cx="9448801" cy="4419600"/>
          </a:xfrm>
        </p:spPr>
        <p:txBody>
          <a:bodyPr numCol="1" spcCol="36000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e-I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זה?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דוח מעקב אחר כל קבצי הפרודוקציה שנקלטו ל-באפי</a:t>
            </a:r>
          </a:p>
          <a:p>
            <a:pPr marL="0" indent="0" algn="ctr">
              <a:lnSpc>
                <a:spcPct val="100000"/>
              </a:lnSpc>
              <a:buNone/>
            </a:pP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rtl="1">
              <a:lnSpc>
                <a:spcPct val="100000"/>
              </a:lnSpc>
              <a:buNone/>
            </a:pPr>
            <a:r>
              <a:rPr lang="he-I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איפה זה נמצא?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שולחן עבודה &gt; קליטת פרודוקציה &gt;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מעקב קליטה</a:t>
            </a:r>
          </a:p>
          <a:p>
            <a:pPr marL="0" indent="0" rtl="1">
              <a:lnSpc>
                <a:spcPct val="100000"/>
              </a:lnSpc>
              <a:buNone/>
            </a:pPr>
            <a:endParaRPr lang="he-IL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rtl="1">
              <a:lnSpc>
                <a:spcPct val="100000"/>
              </a:lnSpc>
              <a:buAutoNum type="arabicPeriod"/>
            </a:pPr>
            <a:endParaRPr lang="he-I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rtl="1">
              <a:lnSpc>
                <a:spcPct val="100000"/>
              </a:lnSpc>
              <a:buNone/>
            </a:pP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4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7847012" y="1905000"/>
            <a:ext cx="2819400" cy="3848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אזור סינון הדוח ופעולות נוספות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סוג הקליטה</a:t>
            </a:r>
            <a:endParaRPr lang="he-I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חברה</a:t>
            </a:r>
            <a:endParaRPr lang="he-I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תאריך קליטה</a:t>
            </a:r>
            <a:endParaRPr lang="he-I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הצג</a:t>
            </a:r>
            <a:endParaRPr lang="he-I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הדפס</a:t>
            </a:r>
            <a:endParaRPr lang="he-I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שחרור קליטה</a:t>
            </a:r>
            <a:endParaRPr lang="he-IL" sz="1600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מעקב קליטת פרודוקציה</a:t>
            </a:r>
          </a:p>
        </p:txBody>
      </p:sp>
      <p:pic>
        <p:nvPicPr>
          <p:cNvPr id="20482" name="Picture 2" descr="C:\Users\aviad\AppData\Local\Temp\SNAGHTML12f7d1c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966542"/>
            <a:ext cx="7434200" cy="37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9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7847012" y="1905000"/>
            <a:ext cx="2819400" cy="384868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חלון התוצאות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שחרור קליטה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הורדת הקובץ הגולמי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מעקב קליטת פרודוקציה</a:t>
            </a:r>
          </a:p>
        </p:txBody>
      </p:sp>
      <p:pic>
        <p:nvPicPr>
          <p:cNvPr id="20482" name="Picture 2" descr="C:\Users\aviad\AppData\Local\Temp\SNAGHTML12f7d1c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966542"/>
            <a:ext cx="7434200" cy="378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3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לוח גירים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ערך זה מציין את מספר השמירות או המהדורות. היישום אחראי לעדכון ערך זה לאחר כל מהדורה.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F4CB80-51E5-47C8-B45D-3834AA25DD5F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62</Words>
  <Application>Microsoft Office PowerPoint</Application>
  <PresentationFormat>מותאם אישית</PresentationFormat>
  <Paragraphs>24</Paragraphs>
  <Slides>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10" baseType="lpstr">
      <vt:lpstr>Arial</vt:lpstr>
      <vt:lpstr>Consolas</vt:lpstr>
      <vt:lpstr>Corbel</vt:lpstr>
      <vt:lpstr>Miriam</vt:lpstr>
      <vt:lpstr>Tahoma</vt:lpstr>
      <vt:lpstr>לוח גירים 16x9</vt:lpstr>
      <vt:lpstr>דוחות</vt:lpstr>
      <vt:lpstr>מעקב קליטת פרודוקציה</vt:lpstr>
      <vt:lpstr>מעקב קליטת פרודוקציה</vt:lpstr>
      <vt:lpstr>מעקב קליטת פרודוקציה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פריסת כותרת</dc:title>
  <dc:creator>Summer</dc:creator>
  <cp:lastModifiedBy>אביעד אלפסי</cp:lastModifiedBy>
  <cp:revision>85</cp:revision>
  <dcterms:created xsi:type="dcterms:W3CDTF">2013-04-05T19:59:21Z</dcterms:created>
  <dcterms:modified xsi:type="dcterms:W3CDTF">2019-10-10T10:00:42Z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