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310" r:id="rId5"/>
    <p:sldId id="302" r:id="rId6"/>
    <p:sldId id="301" r:id="rId7"/>
    <p:sldId id="428" r:id="rId8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ACC1"/>
    <a:srgbClr val="F59593"/>
    <a:srgbClr val="F5F5F5"/>
    <a:srgbClr val="EF5350"/>
    <a:srgbClr val="2C81D6"/>
    <a:srgbClr val="4E5798"/>
    <a:srgbClr val="9575CD"/>
    <a:srgbClr val="FED011"/>
    <a:srgbClr val="8FA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325" autoAdjust="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10/10/2019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67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70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14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e-IL" noProof="0"/>
              <a:t>לחץ על הסמל כדי להוסיף תמונה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e-IL" sz="4800" dirty="0">
                <a:latin typeface="Assistant" panose="00000500000000000000" pitchFamily="2" charset="-79"/>
                <a:cs typeface="Assistant" panose="00000500000000000000" pitchFamily="2" charset="-79"/>
              </a:rPr>
              <a:t>קשרי לקוחות</a:t>
            </a: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78" y="279401"/>
            <a:ext cx="6643068" cy="4448174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הגדרת בני משפחה ללקוח, קשור בין לקוחות והגדרת קשרים.</a:t>
            </a:r>
          </a:p>
        </p:txBody>
      </p:sp>
    </p:spTree>
    <p:extLst>
      <p:ext uri="{BB962C8B-B14F-4D97-AF65-F5344CB8AC3E}">
        <p14:creationId xmlns:p14="http://schemas.microsoft.com/office/powerpoint/2010/main" val="223171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קשרי לקוח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עדכון פרטי הלקוח הוא מקום נוסף בו ניתן להוסיף את בני המשפחה של הלקוח.</a:t>
            </a:r>
            <a:endParaRPr lang="en-US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t="13590"/>
          <a:stretch/>
        </p:blipFill>
        <p:spPr>
          <a:xfrm>
            <a:off x="79130" y="1788207"/>
            <a:ext cx="12099275" cy="59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0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קשרי לקוח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180479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*במידה ובן המשפחה הוא גם לקוח, המערכת תאפשר ניווט בין הלקוחות.</a:t>
            </a:r>
          </a:p>
        </p:txBody>
      </p:sp>
      <p:pic>
        <p:nvPicPr>
          <p:cNvPr id="10242" name="Picture 2" descr="C:\Users\aviad\AppData\Local\Temp\SNAGHTML8c8d59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85" t="21182"/>
          <a:stretch/>
        </p:blipFill>
        <p:spPr bwMode="auto">
          <a:xfrm>
            <a:off x="3444223" y="1838133"/>
            <a:ext cx="8960010" cy="56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44032" y="2276872"/>
            <a:ext cx="7976510" cy="5015876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5" name="מחבר חץ ישר 4"/>
          <p:cNvCxnSpPr>
            <a:cxnSpLocks/>
          </p:cNvCxnSpPr>
          <p:nvPr/>
        </p:nvCxnSpPr>
        <p:spPr>
          <a:xfrm flipH="1" flipV="1">
            <a:off x="6598468" y="3068960"/>
            <a:ext cx="3096344" cy="2376264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445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קשרי לקוח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180479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מסך הפוליסות &gt;</a:t>
            </a:r>
            <a:r>
              <a:rPr lang="en-US" sz="2800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</a:t>
            </a:r>
            <a:r>
              <a:rPr lang="he-IL" sz="2800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צפייה בתא המשפחתי</a:t>
            </a:r>
            <a:endParaRPr lang="he-IL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28265" b="40628"/>
          <a:stretch/>
        </p:blipFill>
        <p:spPr>
          <a:xfrm>
            <a:off x="621804" y="1823766"/>
            <a:ext cx="11274182" cy="486433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0343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</Words>
  <Application>Microsoft Office PowerPoint</Application>
  <PresentationFormat>מותאם אישית</PresentationFormat>
  <Paragraphs>11</Paragraphs>
  <Slides>4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0" baseType="lpstr">
      <vt:lpstr>Arial</vt:lpstr>
      <vt:lpstr>Assistant</vt:lpstr>
      <vt:lpstr>Century Gothic</vt:lpstr>
      <vt:lpstr>Gisha</vt:lpstr>
      <vt:lpstr>Open Sans</vt:lpstr>
      <vt:lpstr>Books 16x9</vt:lpstr>
      <vt:lpstr>קשרי לקוחות</vt:lpstr>
      <vt:lpstr>קשרי לקוח</vt:lpstr>
      <vt:lpstr>קשרי לקוח</vt:lpstr>
      <vt:lpstr>קשרי לקוח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2019-02-01T12:22:33Z</dcterms:created>
  <dcterms:modified xsi:type="dcterms:W3CDTF">2019-10-10T09:53:49Z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