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4"/>
  </p:sldMasterIdLst>
  <p:notesMasterIdLst>
    <p:notesMasterId r:id="rId32"/>
  </p:notesMasterIdLst>
  <p:handoutMasterIdLst>
    <p:handoutMasterId r:id="rId33"/>
  </p:handoutMasterIdLst>
  <p:sldIdLst>
    <p:sldId id="325" r:id="rId5"/>
    <p:sldId id="358" r:id="rId6"/>
    <p:sldId id="356" r:id="rId7"/>
    <p:sldId id="357" r:id="rId8"/>
    <p:sldId id="359" r:id="rId9"/>
    <p:sldId id="360" r:id="rId10"/>
    <p:sldId id="361" r:id="rId11"/>
    <p:sldId id="362" r:id="rId12"/>
    <p:sldId id="363" r:id="rId13"/>
    <p:sldId id="364" r:id="rId14"/>
    <p:sldId id="365" r:id="rId15"/>
    <p:sldId id="366" r:id="rId16"/>
    <p:sldId id="367" r:id="rId17"/>
    <p:sldId id="368" r:id="rId18"/>
    <p:sldId id="369" r:id="rId19"/>
    <p:sldId id="370" r:id="rId20"/>
    <p:sldId id="371" r:id="rId21"/>
    <p:sldId id="372" r:id="rId22"/>
    <p:sldId id="373" r:id="rId23"/>
    <p:sldId id="374" r:id="rId24"/>
    <p:sldId id="375" r:id="rId25"/>
    <p:sldId id="376" r:id="rId26"/>
    <p:sldId id="377" r:id="rId27"/>
    <p:sldId id="378" r:id="rId28"/>
    <p:sldId id="379" r:id="rId29"/>
    <p:sldId id="380" r:id="rId30"/>
    <p:sldId id="386" r:id="rId31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F03E"/>
    <a:srgbClr val="2FBBE9"/>
    <a:srgbClr val="FED011"/>
    <a:srgbClr val="FFC0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סגנון ביניים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סגנון ביניים 2 - הדגשה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סגנון ביניים 4 - הדגשה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020" autoAdjust="0"/>
    <p:restoredTop sz="91264" autoAdjust="0"/>
  </p:normalViewPr>
  <p:slideViewPr>
    <p:cSldViewPr>
      <p:cViewPr varScale="1">
        <p:scale>
          <a:sx n="106" d="100"/>
          <a:sy n="106" d="100"/>
        </p:scale>
        <p:origin x="678" y="108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9" d="100"/>
          <a:sy n="89" d="100"/>
        </p:scale>
        <p:origin x="3798" y="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F033CC-8629-4736-8B3D-A3C945D118F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F2455671-9B87-4217-A5A6-64E2A0596CBA}">
      <dgm:prSet phldrT="[טקסט]" custT="1"/>
      <dgm:spPr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1"/>
          <a:r>
            <a:rPr lang="he-IL" sz="2000" b="1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טרם נשלח</a:t>
          </a:r>
        </a:p>
      </dgm:t>
    </dgm:pt>
    <dgm:pt modelId="{1D1EBACF-2E6A-4BCB-81C7-6826568DC5B6}" type="parTrans" cxnId="{2D5A2FEE-C78E-483B-A1B4-23216F93E0D9}">
      <dgm:prSet/>
      <dgm:spPr/>
      <dgm:t>
        <a:bodyPr/>
        <a:lstStyle/>
        <a:p>
          <a:pPr rtl="1"/>
          <a:endParaRPr lang="he-IL"/>
        </a:p>
      </dgm:t>
    </dgm:pt>
    <dgm:pt modelId="{6F9D1B37-E2C9-4C34-9D73-AF6ABCB609A5}" type="sibTrans" cxnId="{2D5A2FEE-C78E-483B-A1B4-23216F93E0D9}">
      <dgm:prSet/>
      <dgm:spPr/>
      <dgm:t>
        <a:bodyPr/>
        <a:lstStyle/>
        <a:p>
          <a:pPr rtl="1"/>
          <a:endParaRPr lang="he-IL"/>
        </a:p>
      </dgm:t>
    </dgm:pt>
    <dgm:pt modelId="{337B15F2-BBB8-4C39-80F4-0C9555ED3349}">
      <dgm:prSet phldrT="[טקסט]" custT="1"/>
      <dgm:spPr>
        <a:solidFill>
          <a:schemeClr val="accent5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1"/>
          <a:r>
            <a:rPr lang="he-IL" sz="2000" b="1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נשלח לחתימה</a:t>
          </a:r>
        </a:p>
      </dgm:t>
    </dgm:pt>
    <dgm:pt modelId="{5662E17F-064F-450A-BECF-06EFC41EAAD7}" type="parTrans" cxnId="{3A63B7BA-9928-420D-99B9-0176B854948B}">
      <dgm:prSet/>
      <dgm:spPr/>
      <dgm:t>
        <a:bodyPr/>
        <a:lstStyle/>
        <a:p>
          <a:pPr rtl="1"/>
          <a:endParaRPr lang="he-IL"/>
        </a:p>
      </dgm:t>
    </dgm:pt>
    <dgm:pt modelId="{ED688C81-2F72-45F2-8D25-3DFD793D54C6}" type="sibTrans" cxnId="{3A63B7BA-9928-420D-99B9-0176B854948B}">
      <dgm:prSet/>
      <dgm:spPr/>
      <dgm:t>
        <a:bodyPr/>
        <a:lstStyle/>
        <a:p>
          <a:pPr rtl="1"/>
          <a:endParaRPr lang="he-IL"/>
        </a:p>
      </dgm:t>
    </dgm:pt>
    <dgm:pt modelId="{1607BDE2-9EE3-4FBA-B922-2B4DF295CF4E}">
      <dgm:prSet phldrT="[טקסט]" custT="1"/>
      <dgm:spPr>
        <a:solidFill>
          <a:schemeClr val="accent6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1"/>
          <a:r>
            <a:rPr lang="he-IL" sz="1600" b="1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נשלח לתיקון</a:t>
          </a:r>
        </a:p>
      </dgm:t>
    </dgm:pt>
    <dgm:pt modelId="{C253EFF9-A4B6-4FD1-939A-383513FB4261}" type="parTrans" cxnId="{3847D1DC-76E5-426C-A81E-2BF456D64B02}">
      <dgm:prSet/>
      <dgm:spPr/>
      <dgm:t>
        <a:bodyPr/>
        <a:lstStyle/>
        <a:p>
          <a:pPr rtl="1"/>
          <a:endParaRPr lang="he-IL"/>
        </a:p>
      </dgm:t>
    </dgm:pt>
    <dgm:pt modelId="{D487FA90-C216-4166-B178-8E0D365A0DB3}" type="sibTrans" cxnId="{3847D1DC-76E5-426C-A81E-2BF456D64B02}">
      <dgm:prSet/>
      <dgm:spPr/>
      <dgm:t>
        <a:bodyPr/>
        <a:lstStyle/>
        <a:p>
          <a:pPr rtl="1"/>
          <a:endParaRPr lang="he-IL"/>
        </a:p>
      </dgm:t>
    </dgm:pt>
    <dgm:pt modelId="{80E98A2C-9F16-4260-9881-457DE3BE702E}">
      <dgm:prSet phldrT="[טקסט]" custT="1"/>
      <dgm:spPr>
        <a:solidFill>
          <a:srgbClr val="92D05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1"/>
          <a:r>
            <a:rPr lang="he-IL" sz="2000" b="1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חתום</a:t>
          </a:r>
        </a:p>
      </dgm:t>
    </dgm:pt>
    <dgm:pt modelId="{B3C7BFD0-5A01-495B-B838-378413A8157D}" type="sibTrans" cxnId="{8C8BE773-0032-45DC-8874-E534ED170FA4}">
      <dgm:prSet/>
      <dgm:spPr/>
      <dgm:t>
        <a:bodyPr/>
        <a:lstStyle/>
        <a:p>
          <a:pPr rtl="1"/>
          <a:endParaRPr lang="he-IL"/>
        </a:p>
      </dgm:t>
    </dgm:pt>
    <dgm:pt modelId="{1555805D-60B8-4AE7-AC41-C53DC5D8E48A}" type="parTrans" cxnId="{8C8BE773-0032-45DC-8874-E534ED170FA4}">
      <dgm:prSet/>
      <dgm:spPr/>
      <dgm:t>
        <a:bodyPr/>
        <a:lstStyle/>
        <a:p>
          <a:pPr rtl="1"/>
          <a:endParaRPr lang="he-IL"/>
        </a:p>
      </dgm:t>
    </dgm:pt>
    <dgm:pt modelId="{70F382A8-74B3-4675-8CEF-FFD1F027AEDB}" type="pres">
      <dgm:prSet presAssocID="{BAF033CC-8629-4736-8B3D-A3C945D118F0}" presName="Name0" presStyleCnt="0">
        <dgm:presLayoutVars>
          <dgm:dir val="rev"/>
          <dgm:animLvl val="lvl"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71ED8B34-52F3-4DDB-AA41-357C36280831}" type="pres">
      <dgm:prSet presAssocID="{F2455671-9B87-4217-A5A6-64E2A0596CBA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21E4C683-AF7E-4DDC-8901-60AF634ECB23}" type="pres">
      <dgm:prSet presAssocID="{6F9D1B37-E2C9-4C34-9D73-AF6ABCB609A5}" presName="parTxOnlySpace" presStyleCnt="0"/>
      <dgm:spPr/>
    </dgm:pt>
    <dgm:pt modelId="{F1F1663D-E0A3-4570-8473-FAF6570ABC95}" type="pres">
      <dgm:prSet presAssocID="{337B15F2-BBB8-4C39-80F4-0C9555ED3349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0E1A51E-24F4-4AAD-ADC8-0688845C23A9}" type="pres">
      <dgm:prSet presAssocID="{ED688C81-2F72-45F2-8D25-3DFD793D54C6}" presName="parTxOnlySpace" presStyleCnt="0"/>
      <dgm:spPr/>
    </dgm:pt>
    <dgm:pt modelId="{33E70509-C627-46B7-811E-02107BD5C1A5}" type="pres">
      <dgm:prSet presAssocID="{80E98A2C-9F16-4260-9881-457DE3BE702E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5912F6B-51A8-4FD8-8404-BC9F65501065}" type="pres">
      <dgm:prSet presAssocID="{B3C7BFD0-5A01-495B-B838-378413A8157D}" presName="parTxOnlySpace" presStyleCnt="0"/>
      <dgm:spPr/>
    </dgm:pt>
    <dgm:pt modelId="{B9ED8E4D-6CA8-46B3-B1DA-5018F4F1D584}" type="pres">
      <dgm:prSet presAssocID="{1607BDE2-9EE3-4FBA-B922-2B4DF295CF4E}" presName="parTxOnly" presStyleLbl="node1" presStyleIdx="3" presStyleCnt="4" custScaleX="62583" custScaleY="76897" custLinFactNeighborX="-315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7BE78DF3-00D0-4CEA-BCE1-F42BDF80F4BC}" type="presOf" srcId="{80E98A2C-9F16-4260-9881-457DE3BE702E}" destId="{33E70509-C627-46B7-811E-02107BD5C1A5}" srcOrd="0" destOrd="0" presId="urn:microsoft.com/office/officeart/2005/8/layout/chevron1"/>
    <dgm:cxn modelId="{9BAD5BDF-318E-4C13-97AF-461B9CE78EE2}" type="presOf" srcId="{337B15F2-BBB8-4C39-80F4-0C9555ED3349}" destId="{F1F1663D-E0A3-4570-8473-FAF6570ABC95}" srcOrd="0" destOrd="0" presId="urn:microsoft.com/office/officeart/2005/8/layout/chevron1"/>
    <dgm:cxn modelId="{0CB81D7C-120C-44C9-B22E-78D911CA19CC}" type="presOf" srcId="{1607BDE2-9EE3-4FBA-B922-2B4DF295CF4E}" destId="{B9ED8E4D-6CA8-46B3-B1DA-5018F4F1D584}" srcOrd="0" destOrd="0" presId="urn:microsoft.com/office/officeart/2005/8/layout/chevron1"/>
    <dgm:cxn modelId="{3A63B7BA-9928-420D-99B9-0176B854948B}" srcId="{BAF033CC-8629-4736-8B3D-A3C945D118F0}" destId="{337B15F2-BBB8-4C39-80F4-0C9555ED3349}" srcOrd="1" destOrd="0" parTransId="{5662E17F-064F-450A-BECF-06EFC41EAAD7}" sibTransId="{ED688C81-2F72-45F2-8D25-3DFD793D54C6}"/>
    <dgm:cxn modelId="{3847D1DC-76E5-426C-A81E-2BF456D64B02}" srcId="{BAF033CC-8629-4736-8B3D-A3C945D118F0}" destId="{1607BDE2-9EE3-4FBA-B922-2B4DF295CF4E}" srcOrd="3" destOrd="0" parTransId="{C253EFF9-A4B6-4FD1-939A-383513FB4261}" sibTransId="{D487FA90-C216-4166-B178-8E0D365A0DB3}"/>
    <dgm:cxn modelId="{72C9AF6D-4225-44DB-8296-24A3A037CD4C}" type="presOf" srcId="{F2455671-9B87-4217-A5A6-64E2A0596CBA}" destId="{71ED8B34-52F3-4DDB-AA41-357C36280831}" srcOrd="0" destOrd="0" presId="urn:microsoft.com/office/officeart/2005/8/layout/chevron1"/>
    <dgm:cxn modelId="{8C8BE773-0032-45DC-8874-E534ED170FA4}" srcId="{BAF033CC-8629-4736-8B3D-A3C945D118F0}" destId="{80E98A2C-9F16-4260-9881-457DE3BE702E}" srcOrd="2" destOrd="0" parTransId="{1555805D-60B8-4AE7-AC41-C53DC5D8E48A}" sibTransId="{B3C7BFD0-5A01-495B-B838-378413A8157D}"/>
    <dgm:cxn modelId="{2D5A2FEE-C78E-483B-A1B4-23216F93E0D9}" srcId="{BAF033CC-8629-4736-8B3D-A3C945D118F0}" destId="{F2455671-9B87-4217-A5A6-64E2A0596CBA}" srcOrd="0" destOrd="0" parTransId="{1D1EBACF-2E6A-4BCB-81C7-6826568DC5B6}" sibTransId="{6F9D1B37-E2C9-4C34-9D73-AF6ABCB609A5}"/>
    <dgm:cxn modelId="{41056EA4-8C03-4033-A47F-96B93DB2186C}" type="presOf" srcId="{BAF033CC-8629-4736-8B3D-A3C945D118F0}" destId="{70F382A8-74B3-4675-8CEF-FFD1F027AEDB}" srcOrd="0" destOrd="0" presId="urn:microsoft.com/office/officeart/2005/8/layout/chevron1"/>
    <dgm:cxn modelId="{18EA4360-BDD4-4CD4-AEC9-36FA36E325AF}" type="presParOf" srcId="{70F382A8-74B3-4675-8CEF-FFD1F027AEDB}" destId="{71ED8B34-52F3-4DDB-AA41-357C36280831}" srcOrd="0" destOrd="0" presId="urn:microsoft.com/office/officeart/2005/8/layout/chevron1"/>
    <dgm:cxn modelId="{3FE8D20C-4347-4164-808D-854DE483B49A}" type="presParOf" srcId="{70F382A8-74B3-4675-8CEF-FFD1F027AEDB}" destId="{21E4C683-AF7E-4DDC-8901-60AF634ECB23}" srcOrd="1" destOrd="0" presId="urn:microsoft.com/office/officeart/2005/8/layout/chevron1"/>
    <dgm:cxn modelId="{92A05490-955E-44FB-8DCC-B428737C91B0}" type="presParOf" srcId="{70F382A8-74B3-4675-8CEF-FFD1F027AEDB}" destId="{F1F1663D-E0A3-4570-8473-FAF6570ABC95}" srcOrd="2" destOrd="0" presId="urn:microsoft.com/office/officeart/2005/8/layout/chevron1"/>
    <dgm:cxn modelId="{179D60C0-64F3-4A93-867F-A3F47CE2CD36}" type="presParOf" srcId="{70F382A8-74B3-4675-8CEF-FFD1F027AEDB}" destId="{40E1A51E-24F4-4AAD-ADC8-0688845C23A9}" srcOrd="3" destOrd="0" presId="urn:microsoft.com/office/officeart/2005/8/layout/chevron1"/>
    <dgm:cxn modelId="{0CF5096C-484D-47E8-B953-44EEC282E9C4}" type="presParOf" srcId="{70F382A8-74B3-4675-8CEF-FFD1F027AEDB}" destId="{33E70509-C627-46B7-811E-02107BD5C1A5}" srcOrd="4" destOrd="0" presId="urn:microsoft.com/office/officeart/2005/8/layout/chevron1"/>
    <dgm:cxn modelId="{F33BBE3C-EA07-4201-B997-B9DE4E3E992D}" type="presParOf" srcId="{70F382A8-74B3-4675-8CEF-FFD1F027AEDB}" destId="{35912F6B-51A8-4FD8-8404-BC9F65501065}" srcOrd="5" destOrd="0" presId="urn:microsoft.com/office/officeart/2005/8/layout/chevron1"/>
    <dgm:cxn modelId="{3AA82386-7E90-4D73-BDAD-B3CE09168536}" type="presParOf" srcId="{70F382A8-74B3-4675-8CEF-FFD1F027AEDB}" destId="{B9ED8E4D-6CA8-46B3-B1DA-5018F4F1D584}" srcOrd="6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כותרת עליונה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latinLnBrk="0">
              <a:defRPr lang="he-IL" sz="1200"/>
            </a:lvl1pPr>
          </a:lstStyle>
          <a:p>
            <a:pPr algn="r" rtl="1"/>
            <a:endParaRPr lang="he-IL"/>
          </a:p>
        </p:txBody>
      </p:sp>
      <p:sp>
        <p:nvSpPr>
          <p:cNvPr id="3" name="מציין מיקום תאריך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latinLnBrk="0">
              <a:defRPr lang="he-IL" sz="1200"/>
            </a:lvl1pPr>
          </a:lstStyle>
          <a:p>
            <a:pPr algn="r" rtl="1"/>
            <a:fld id="{784AA43A-3F76-4A13-9CD6-36134EB429E3}" type="datetimeFigureOut">
              <a:rPr lang="he-IL"/>
              <a:t>י"א/תשרי/תש"פ</a:t>
            </a:fld>
            <a:endParaRPr lang="he-IL"/>
          </a:p>
        </p:txBody>
      </p:sp>
      <p:sp>
        <p:nvSpPr>
          <p:cNvPr id="4" name="מציין מיקום כותרת תחתונה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latinLnBrk="0">
              <a:defRPr lang="he-IL" sz="1200"/>
            </a:lvl1pPr>
          </a:lstStyle>
          <a:p>
            <a:pPr algn="r" rtl="1"/>
            <a:endParaRPr lang="he-IL"/>
          </a:p>
        </p:txBody>
      </p:sp>
      <p:sp>
        <p:nvSpPr>
          <p:cNvPr id="5" name="מציין מיקום מספר שקופית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latinLnBrk="0">
              <a:defRPr lang="he-IL" sz="1200"/>
            </a:lvl1pPr>
          </a:lstStyle>
          <a:p>
            <a:pPr algn="r" rtl="1"/>
            <a:fld id="{A850423A-8BCE-448E-A97B-03A88B2B12C1}" type="slidenum">
              <a:rPr lang="he-IL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כותרת עליונה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latinLnBrk="0">
              <a:defRPr lang="he-IL" sz="1200"/>
            </a:lvl1pPr>
          </a:lstStyle>
          <a:p>
            <a:pPr algn="r" rtl="1"/>
            <a:endParaRPr lang="he-IL"/>
          </a:p>
        </p:txBody>
      </p:sp>
      <p:sp>
        <p:nvSpPr>
          <p:cNvPr id="3" name="מציין מיקום תאריך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latinLnBrk="0">
              <a:defRPr lang="he-IL" sz="1200"/>
            </a:lvl1pPr>
          </a:lstStyle>
          <a:p>
            <a:pPr algn="r" rtl="1"/>
            <a:fld id="{5F674A4F-2B7A-4ECB-A400-260B2FFC03C1}" type="datetimeFigureOut">
              <a:t>י"א/תשרי/תש"פ</a:t>
            </a:fld>
            <a:endParaRPr lang="he-IL"/>
          </a:p>
        </p:txBody>
      </p:sp>
      <p:sp>
        <p:nvSpPr>
          <p:cNvPr id="4" name="מציין מיקום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algn="r" rtl="1"/>
            <a:endParaRPr lang="he-IL"/>
          </a:p>
        </p:txBody>
      </p:sp>
      <p:sp>
        <p:nvSpPr>
          <p:cNvPr id="5" name="מציין מיקום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 algn="r" rtl="1"/>
            <a:r>
              <a:rPr lang="he-IL"/>
              <a:t>לחץ כדי לערוך סגנונות טקסט של תבנית בסיס</a:t>
            </a:r>
          </a:p>
          <a:p>
            <a:pPr lvl="1" algn="r" rtl="1"/>
            <a:r>
              <a:rPr lang="he-IL"/>
              <a:t>רמה שניה</a:t>
            </a:r>
          </a:p>
          <a:p>
            <a:pPr lvl="2" algn="r" rtl="1"/>
            <a:r>
              <a:rPr lang="he-IL"/>
              <a:t>רמה שלישית</a:t>
            </a:r>
          </a:p>
          <a:p>
            <a:pPr lvl="3" algn="r" rtl="1"/>
            <a:r>
              <a:rPr lang="he-IL"/>
              <a:t>רמה רביעית</a:t>
            </a:r>
          </a:p>
          <a:p>
            <a:pPr lvl="4" algn="r" rtl="1"/>
            <a:r>
              <a:rPr lang="he-IL"/>
              <a:t>רמה חמישית</a:t>
            </a:r>
          </a:p>
        </p:txBody>
      </p:sp>
      <p:sp>
        <p:nvSpPr>
          <p:cNvPr id="6" name="מציין מיקום כותרת תחתונה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latinLnBrk="0">
              <a:defRPr lang="he-IL" sz="1200"/>
            </a:lvl1pPr>
          </a:lstStyle>
          <a:p>
            <a:pPr algn="r" rtl="1"/>
            <a:endParaRPr lang="he-IL"/>
          </a:p>
        </p:txBody>
      </p:sp>
      <p:sp>
        <p:nvSpPr>
          <p:cNvPr id="7" name="מציין מיקום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latinLnBrk="0">
              <a:defRPr lang="he-IL" sz="1200"/>
            </a:lvl1pPr>
          </a:lstStyle>
          <a:p>
            <a:pPr algn="r" rtl="1"/>
            <a:fld id="{01F2A70B-78F2-4DCF-B53B-C990D2FAFB8A}" type="slidenum"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0" eaLnBrk="1" latinLnBrk="0" hangingPunct="1">
      <a:defRPr lang="he-IL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0" eaLnBrk="1" latinLnBrk="0" hangingPunct="1">
      <a:defRPr lang="he-IL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0" eaLnBrk="1" latinLnBrk="0" hangingPunct="1">
      <a:defRPr lang="he-IL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0" eaLnBrk="1" latinLnBrk="0" hangingPunct="1">
      <a:defRPr lang="he-IL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0" eaLnBrk="1" latinLnBrk="0" hangingPunct="1">
      <a:defRPr lang="he-IL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0" eaLnBrk="1" latinLnBrk="0" hangingPunct="1">
      <a:defRPr lang="he-IL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0" eaLnBrk="1" latinLnBrk="0" hangingPunct="1">
      <a:defRPr lang="he-IL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0" eaLnBrk="1" latinLnBrk="0" hangingPunct="1">
      <a:defRPr lang="he-IL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0" eaLnBrk="1" latinLnBrk="0" hangingPunct="1">
      <a:defRPr lang="he-IL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זו מערכת שקיימת בערך שנה, פותחה</a:t>
            </a:r>
            <a:r>
              <a:rPr lang="he-IL" baseline="0" dirty="0"/>
              <a:t> לשימושכם ונוחיותכם.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1"/>
            <a:fld id="{01F2A70B-78F2-4DCF-B53B-C990D2FAFB8A}" type="slidenum">
              <a:rPr lang="he-IL" smtClean="0"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89712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1"/>
            <a:fld id="{01F2A70B-78F2-4DCF-B53B-C990D2FAFB8A}" type="slidenum">
              <a:rPr lang="he-IL" smtClean="0"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617491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1"/>
            <a:fld id="{01F2A70B-78F2-4DCF-B53B-C990D2FAFB8A}" type="slidenum">
              <a:rPr lang="he-IL" smtClean="0"/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98231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1"/>
            <a:fld id="{01F2A70B-78F2-4DCF-B53B-C990D2FAFB8A}" type="slidenum">
              <a:rPr lang="he-IL" smtClean="0"/>
              <a:t>12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10892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1"/>
            <a:fld id="{01F2A70B-78F2-4DCF-B53B-C990D2FAFB8A}" type="slidenum">
              <a:rPr lang="he-IL" smtClean="0"/>
              <a:t>13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64924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לא כל השדות יהיו מוזנים מהסיבה הפשוטה: אין בתיק הלקוח כל</a:t>
            </a:r>
            <a:r>
              <a:rPr lang="he-IL" baseline="0" dirty="0"/>
              <a:t> שדה אפשרי שקיים בטופס החברה.</a:t>
            </a: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1"/>
            <a:fld id="{01F2A70B-78F2-4DCF-B53B-C990D2FAFB8A}" type="slidenum">
              <a:rPr lang="he-IL" smtClean="0"/>
              <a:t>14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590187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1"/>
            <a:fld id="{01F2A70B-78F2-4DCF-B53B-C990D2FAFB8A}" type="slidenum">
              <a:rPr lang="he-IL" smtClean="0"/>
              <a:t>15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294626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1"/>
            <a:fld id="{01F2A70B-78F2-4DCF-B53B-C990D2FAFB8A}" type="slidenum">
              <a:rPr lang="he-IL" smtClean="0"/>
              <a:t>16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548305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1"/>
            <a:fld id="{01F2A70B-78F2-4DCF-B53B-C990D2FAFB8A}" type="slidenum">
              <a:rPr lang="he-IL" smtClean="0"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772639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1"/>
            <a:fld id="{01F2A70B-78F2-4DCF-B53B-C990D2FAFB8A}" type="slidenum">
              <a:rPr lang="he-IL" smtClean="0"/>
              <a:t>18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179415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1"/>
            <a:fld id="{01F2A70B-78F2-4DCF-B53B-C990D2FAFB8A}" type="slidenum">
              <a:rPr lang="he-IL" smtClean="0"/>
              <a:t>19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60204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1"/>
            <a:fld id="{01F2A70B-78F2-4DCF-B53B-C990D2FAFB8A}" type="slidenum">
              <a:rPr lang="he-IL" smtClean="0"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603562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1"/>
            <a:fld id="{01F2A70B-78F2-4DCF-B53B-C990D2FAFB8A}" type="slidenum">
              <a:rPr lang="he-IL" smtClean="0"/>
              <a:t>20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722776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1"/>
            <a:fld id="{01F2A70B-78F2-4DCF-B53B-C990D2FAFB8A}" type="slidenum">
              <a:rPr lang="he-IL" smtClean="0"/>
              <a:t>21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509616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1. </a:t>
            </a:r>
            <a:r>
              <a:rPr lang="he-IL" dirty="0" err="1"/>
              <a:t>הססטוס</a:t>
            </a:r>
            <a:r>
              <a:rPr lang="he-IL" dirty="0"/>
              <a:t> נקרא נשלח לתיקון אבל בפועל המסמך לא נשלח לשום מקום.</a:t>
            </a: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1"/>
            <a:fld id="{01F2A70B-78F2-4DCF-B53B-C990D2FAFB8A}" type="slidenum">
              <a:rPr lang="he-IL" smtClean="0"/>
              <a:t>22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707142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דגל ירוק זה אמנם אומר חתום שזה דבר טוב אבל במקרה של מודול הטפסים אם</a:t>
            </a:r>
            <a:r>
              <a:rPr lang="he-IL" baseline="0" dirty="0"/>
              <a:t> יש דגל ירוק יותר מידי זמן זה סימן רע מאחר וזה אומר שהמסמך לא שויך לאף אחד וסתם "יושב" שם.</a:t>
            </a: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1"/>
            <a:fld id="{01F2A70B-78F2-4DCF-B53B-C990D2FAFB8A}" type="slidenum">
              <a:rPr lang="he-IL" smtClean="0"/>
              <a:t>23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268189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1"/>
            <a:fld id="{01F2A70B-78F2-4DCF-B53B-C990D2FAFB8A}" type="slidenum">
              <a:rPr lang="he-IL" smtClean="0"/>
              <a:t>24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761022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שימושי במידה ויש מספר טפסים הנדרשים לחתימה</a:t>
            </a:r>
            <a:r>
              <a:rPr lang="he-IL" baseline="0" dirty="0"/>
              <a:t> באופן קבוע כחלק מתהליך מסוים. לדוגמה: טופס הצעה לרכב + טופס תשלום + אישור מיגון</a:t>
            </a: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1"/>
            <a:fld id="{01F2A70B-78F2-4DCF-B53B-C990D2FAFB8A}" type="slidenum">
              <a:rPr lang="he-IL" smtClean="0"/>
              <a:t>25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312621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שימושי במידה ויש מספר טפסים הנדרשים לחתימה</a:t>
            </a:r>
            <a:r>
              <a:rPr lang="he-IL" baseline="0" dirty="0"/>
              <a:t> באופן קבוע כחלק מתהליך מסוים. לדוגמה: טופס הצעה לרכב + טופס תשלום + אישור מיגון</a:t>
            </a: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1"/>
            <a:fld id="{01F2A70B-78F2-4DCF-B53B-C990D2FAFB8A}" type="slidenum">
              <a:rPr lang="he-IL" smtClean="0"/>
              <a:t>26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818587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1"/>
            <a:fld id="{01F2A70B-78F2-4DCF-B53B-C990D2FAFB8A}" type="slidenum">
              <a:rPr lang="he-IL" smtClean="0"/>
              <a:t>27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26831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1"/>
            <a:fld id="{01F2A70B-78F2-4DCF-B53B-C990D2FAFB8A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94372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1"/>
            <a:fld id="{01F2A70B-78F2-4DCF-B53B-C990D2FAFB8A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88310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1"/>
            <a:fld id="{01F2A70B-78F2-4DCF-B53B-C990D2FAFB8A}" type="slidenum">
              <a:rPr lang="he-IL" smtClean="0"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72409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1"/>
            <a:fld id="{01F2A70B-78F2-4DCF-B53B-C990D2FAFB8A}" type="slidenum">
              <a:rPr lang="he-IL" smtClean="0"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82161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1"/>
            <a:fld id="{01F2A70B-78F2-4DCF-B53B-C990D2FAFB8A}" type="slidenum">
              <a:rPr lang="he-IL" smtClean="0"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59040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1"/>
            <a:fld id="{01F2A70B-78F2-4DCF-B53B-C990D2FAFB8A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76590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1"/>
            <a:fld id="{01F2A70B-78F2-4DCF-B53B-C990D2FAFB8A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79658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 algn="r" latinLnBrk="0">
              <a:defRPr lang="he-IL" sz="5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r" rtl="1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r" latinLnBrk="0">
              <a:spcBef>
                <a:spcPts val="0"/>
              </a:spcBef>
              <a:buNone/>
              <a:defRPr lang="he-IL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r" latinLnBrk="0">
              <a:buNone/>
              <a:defRPr lang="he-IL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r" latinLnBrk="0">
              <a:buNone/>
              <a:defRPr lang="he-IL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r" latinLnBrk="0">
              <a:buNone/>
              <a:defRPr lang="he-IL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r" latinLnBrk="0">
              <a:buNone/>
              <a:defRPr lang="he-IL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r" latinLnBrk="0">
              <a:buNone/>
              <a:defRPr lang="he-IL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r" latinLnBrk="0">
              <a:buNone/>
              <a:defRPr lang="he-IL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r" latinLnBrk="0">
              <a:buNone/>
              <a:defRPr lang="he-IL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r" latinLnBrk="0">
              <a:buNone/>
              <a:defRPr lang="he-IL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r" rtl="1"/>
            <a:r>
              <a:rPr lang="he-IL"/>
              <a:t>לחץ כדי לערוך סגנון כותרת משנה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שורה"/>
          <p:cNvGrpSpPr/>
          <p:nvPr/>
        </p:nvGrpSpPr>
        <p:grpSpPr bwMode="invGray">
          <a:xfrm flipH="1">
            <a:off x="96837" y="1514475"/>
            <a:ext cx="10569575" cy="64008"/>
            <a:chOff x="1522413" y="1514475"/>
            <a:chExt cx="10569575" cy="64008"/>
          </a:xfrm>
        </p:grpSpPr>
        <p:sp>
          <p:nvSpPr>
            <p:cNvPr id="8" name="צורה חופשית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צורה חופשית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צורה חופשית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צורה חופשית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צורה חופשית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צורה חופשית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צורה חופשית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צורה חופשית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צורה חופשית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צורה חופשית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צורה חופשית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צורה חופשית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צורה חופשית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צורה חופשית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צורה חופשית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" name="צורה חופשית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צורה חופשית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צורה חופשית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צורה חופשית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צורה חופשית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צורה חופשית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צורה חופשית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צורה חופשית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צורה חופשית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" name="צורה חופשית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צורה חופשית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" name="צורה חופשית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" name="צורה חופשית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" name="צורה חופשית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" name="צורה חופשית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צורה חופשית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" name="צורה חופשית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צורה חופשית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" name="צורה חופשית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" name="צורה חופשית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" name="צורה חופשית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" name="צורה חופשית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" name="צורה חופשית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" name="צורה חופשית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" name="צורה חופשית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" name="צורה חופשית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" name="צורה חופשית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" name="צורה חופשית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" name="צורה חופשית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" name="צורה חופשית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" name="צורה חופשית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" name="צורה חופשית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" name="צורה חופשית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" name="צורה חופשית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צורה חופשית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" name="צורה חופשית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צורה חופשית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" name="צורה חופשית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" name="צורה חופשית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צורה חופשית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צורה חופשית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" name="צורה חופשית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" name="צורה חופשית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" name="צורה חופשית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" name="צורה חופשית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8" name="צורה חופשית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" name="צורה חופשית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0" name="צורה חופשית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" name="צורה חופשית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" name="צורה חופשית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3" name="צורה חופשית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צורה חופשית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" name="צורה חופשית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" name="צורה חופשית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7" name="צורה חופשית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8" name="צורה חופשית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9" name="צורה חופשית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0" name="צורה חופשית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1" name="צורה חופשית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r" rtl="1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אנכי 2"/>
          <p:cNvSpPr>
            <a:spLocks noGrp="1"/>
          </p:cNvSpPr>
          <p:nvPr>
            <p:ph type="body" orient="vert" idx="1"/>
          </p:nvPr>
        </p:nvSpPr>
        <p:spPr>
          <a:xfrm flipV="1">
            <a:off x="1522414" y="1905000"/>
            <a:ext cx="9144000" cy="4267200"/>
          </a:xfrm>
        </p:spPr>
        <p:txBody>
          <a:bodyPr vert="eaVert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latinLnBrk="0">
              <a:def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1956816" algn="r" latinLnBrk="0">
              <a:defRPr lang="he-IL"/>
            </a:lvl6pPr>
            <a:lvl7pPr marL="1956816" algn="r" latinLnBrk="0">
              <a:defRPr lang="he-IL"/>
            </a:lvl7pPr>
            <a:lvl8pPr marL="1956816" algn="r" latinLnBrk="0">
              <a:defRPr lang="he-IL"/>
            </a:lvl8pPr>
            <a:lvl9pPr marL="1956816" algn="r" latinLnBrk="0">
              <a:defRPr lang="he-IL"/>
            </a:lvl9pPr>
          </a:lstStyle>
          <a:p>
            <a:pPr lvl="0" algn="r" rtl="1"/>
            <a:r>
              <a:rPr lang="he-IL"/>
              <a:t>לחץ כדי לערוך סגנונות טקסט של תבנית בסיס</a:t>
            </a:r>
          </a:p>
          <a:p>
            <a:pPr lvl="1" algn="r" rtl="1"/>
            <a:r>
              <a:rPr lang="he-IL"/>
              <a:t>רמה שניה</a:t>
            </a:r>
          </a:p>
          <a:p>
            <a:pPr lvl="2" algn="r" rtl="1"/>
            <a:r>
              <a:rPr lang="he-IL"/>
              <a:t>רמה שלישית</a:t>
            </a:r>
          </a:p>
          <a:p>
            <a:pPr lvl="3" algn="r" rtl="1"/>
            <a:r>
              <a:rPr lang="he-IL"/>
              <a:t>רמה רביעית</a:t>
            </a:r>
          </a:p>
          <a:p>
            <a:pPr lvl="4" algn="r" rtl="1"/>
            <a:r>
              <a:rPr lang="he-IL"/>
              <a:t>רמה חמישית</a:t>
            </a:r>
          </a:p>
        </p:txBody>
      </p:sp>
      <p:sp>
        <p:nvSpPr>
          <p:cNvPr id="4" name="מציין מיקום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9AFE8FB1-0A7A-443E-AAF7-31D4FA1AA312}" type="datetimeFigureOut">
              <a:rPr lang="he-IL" smtClean="0"/>
              <a:pPr/>
              <a:t>י"א/תשרי/תש"פ</a:t>
            </a:fld>
            <a:endParaRPr lang="he-IL" dirty="0"/>
          </a:p>
        </p:txBody>
      </p:sp>
      <p:sp>
        <p:nvSpPr>
          <p:cNvPr id="5" name="מציין מיקום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r"/>
            <a:endParaRPr lang="he-IL"/>
          </a:p>
        </p:txBody>
      </p:sp>
      <p:sp>
        <p:nvSpPr>
          <p:cNvPr id="6" name="מציין מיקום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25BA54BD-C84D-46CE-8B72-31BFB26ABA43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וטקסט אנכי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שורה"/>
          <p:cNvGrpSpPr/>
          <p:nvPr/>
        </p:nvGrpSpPr>
        <p:grpSpPr bwMode="invGray">
          <a:xfrm rot="5400000">
            <a:off x="-955303" y="3472598"/>
            <a:ext cx="6492240" cy="64008"/>
            <a:chOff x="1522413" y="1514475"/>
            <a:chExt cx="10569575" cy="64008"/>
          </a:xfrm>
        </p:grpSpPr>
        <p:sp>
          <p:nvSpPr>
            <p:cNvPr id="8" name="צורה חופשית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צורה חופשית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צורה חופשית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צורה חופשית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צורה חופשית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צורה חופשית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צורה חופשית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צורה חופשית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צורה חופשית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צורה חופשית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צורה חופשית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צורה חופשית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צורה חופשית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צורה חופשית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צורה חופשית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" name="צורה חופשית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צורה חופשית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צורה חופשית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צורה חופשית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צורה חופשית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צורה חופשית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צורה חופשית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צורה חופשית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צורה חופשית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" name="צורה חופשית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צורה חופשית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" name="צורה חופשית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" name="צורה חופשית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" name="צורה חופשית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" name="צורה חופשית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צורה חופשית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" name="צורה חופשית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צורה חופשית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" name="צורה חופשית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" name="צורה חופשית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" name="צורה חופשית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" name="צורה חופשית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" name="צורה חופשית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" name="צורה חופשית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" name="צורה חופשית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" name="צורה חופשית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" name="צורה חופשית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" name="צורה חופשית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" name="צורה חופשית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" name="צורה חופשית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" name="צורה חופשית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" name="צורה חופשית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" name="צורה חופשית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" name="צורה חופשית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צורה חופשית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" name="צורה חופשית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צורה חופשית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" name="צורה חופשית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" name="צורה חופשית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צורה חופשית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צורה חופשית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" name="צורה חופשית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" name="צורה חופשית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" name="צורה חופשית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" name="צורה חופשית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8" name="צורה חופשית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" name="צורה חופשית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0" name="צורה חופשית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" name="צורה חופשית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" name="צורה חופשית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3" name="צורה חופשית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צורה חופשית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" name="צורה חופשית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" name="צורה חופשית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7" name="צורה חופשית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8" name="צורה חופשית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9" name="צורה חופשית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0" name="צורה חופשית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1" name="צורה חופשית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 flipV="1">
            <a:off x="548928" y="274639"/>
            <a:ext cx="1371600" cy="5901747"/>
          </a:xfrm>
        </p:spPr>
        <p:txBody>
          <a:bodyPr vert="eaVert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r" rtl="1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אנכי 2"/>
          <p:cNvSpPr>
            <a:spLocks noGrp="1"/>
          </p:cNvSpPr>
          <p:nvPr>
            <p:ph type="body" orient="vert" idx="1"/>
          </p:nvPr>
        </p:nvSpPr>
        <p:spPr>
          <a:xfrm flipV="1">
            <a:off x="2661106" y="277813"/>
            <a:ext cx="9144001" cy="5898573"/>
          </a:xfrm>
        </p:spPr>
        <p:txBody>
          <a:bodyPr vert="eaVert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latinLnBrk="0">
              <a:def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algn="r" latinLnBrk="0">
              <a:defRPr lang="he-IL"/>
            </a:lvl6pPr>
            <a:lvl7pPr algn="r" latinLnBrk="0">
              <a:defRPr lang="he-IL"/>
            </a:lvl7pPr>
            <a:lvl8pPr algn="r" latinLnBrk="0">
              <a:defRPr lang="he-IL" baseline="0"/>
            </a:lvl8pPr>
            <a:lvl9pPr algn="r" latinLnBrk="0">
              <a:defRPr lang="he-IL" baseline="0"/>
            </a:lvl9pPr>
          </a:lstStyle>
          <a:p>
            <a:pPr lvl="0" algn="r" rtl="1"/>
            <a:r>
              <a:rPr lang="he-IL"/>
              <a:t>לחץ כדי לערוך סגנונות טקסט של תבנית בסיס</a:t>
            </a:r>
          </a:p>
          <a:p>
            <a:pPr lvl="1" algn="r" rtl="1"/>
            <a:r>
              <a:rPr lang="he-IL"/>
              <a:t>רמה שניה</a:t>
            </a:r>
          </a:p>
          <a:p>
            <a:pPr lvl="2" algn="r" rtl="1"/>
            <a:r>
              <a:rPr lang="he-IL"/>
              <a:t>רמה שלישית</a:t>
            </a:r>
          </a:p>
          <a:p>
            <a:pPr lvl="3" algn="r" rtl="1"/>
            <a:r>
              <a:rPr lang="he-IL"/>
              <a:t>רמה רביעית</a:t>
            </a:r>
          </a:p>
          <a:p>
            <a:pPr lvl="4" algn="r" rtl="1"/>
            <a:r>
              <a:rPr lang="he-IL"/>
              <a:t>רמה חמישית</a:t>
            </a:r>
          </a:p>
        </p:txBody>
      </p:sp>
      <p:sp>
        <p:nvSpPr>
          <p:cNvPr id="4" name="מציין מיקום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9AFE8FB1-0A7A-443E-AAF7-31D4FA1AA312}" type="datetimeFigureOut">
              <a:rPr lang="he-IL" smtClean="0"/>
              <a:pPr/>
              <a:t>י"א/תשרי/תש"פ</a:t>
            </a:fld>
            <a:endParaRPr lang="he-IL" dirty="0"/>
          </a:p>
        </p:txBody>
      </p:sp>
      <p:sp>
        <p:nvSpPr>
          <p:cNvPr id="5" name="מציין מיקום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r"/>
            <a:endParaRPr lang="he-IL"/>
          </a:p>
        </p:txBody>
      </p:sp>
      <p:sp>
        <p:nvSpPr>
          <p:cNvPr id="6" name="מציין מיקום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25BA54BD-C84D-46CE-8B72-31BFB26ABA43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r" rtl="1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48640" algn="r" latinLnBrk="0">
              <a:def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7240" algn="r" latinLnBrk="0">
              <a:def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05840" algn="r" latinLnBrk="0">
              <a:def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440" algn="r" latinLnBrk="0">
              <a:def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1463040" algn="r" latinLnBrk="0">
              <a:defRPr lang="he-IL" baseline="0"/>
            </a:lvl6pPr>
            <a:lvl7pPr marL="1691640" algn="r" latinLnBrk="0">
              <a:defRPr lang="he-IL" baseline="0"/>
            </a:lvl7pPr>
            <a:lvl8pPr marL="1920240" algn="r" latinLnBrk="0">
              <a:defRPr lang="he-IL" baseline="0"/>
            </a:lvl8pPr>
            <a:lvl9pPr marL="2148840" algn="r" latinLnBrk="0">
              <a:defRPr lang="he-IL" baseline="0"/>
            </a:lvl9pPr>
          </a:lstStyle>
          <a:p>
            <a:pPr lvl="0" algn="r" rtl="1"/>
            <a:r>
              <a:rPr lang="he-IL"/>
              <a:t>לחץ כדי לערוך סגנונות טקסט של תבנית בסיס</a:t>
            </a:r>
          </a:p>
          <a:p>
            <a:pPr lvl="1" algn="r" rtl="1"/>
            <a:r>
              <a:rPr lang="he-IL"/>
              <a:t>רמה שניה</a:t>
            </a:r>
          </a:p>
          <a:p>
            <a:pPr lvl="2" algn="r" rtl="1"/>
            <a:r>
              <a:rPr lang="he-IL"/>
              <a:t>רמה שלישית</a:t>
            </a:r>
          </a:p>
          <a:p>
            <a:pPr lvl="3" algn="r" rtl="1"/>
            <a:r>
              <a:rPr lang="he-IL"/>
              <a:t>רמה רביעית</a:t>
            </a:r>
          </a:p>
          <a:p>
            <a:pPr lvl="4" algn="r" rtl="1"/>
            <a:r>
              <a:rPr lang="he-IL"/>
              <a:t>רמה חמישית</a:t>
            </a:r>
          </a:p>
        </p:txBody>
      </p:sp>
      <p:sp>
        <p:nvSpPr>
          <p:cNvPr id="4" name="מציין מיקום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9AFE8FB1-0A7A-443E-AAF7-31D4FA1AA312}" type="datetimeFigureOut">
              <a:rPr lang="he-IL" smtClean="0"/>
              <a:pPr/>
              <a:t>י"א/תשרי/תש"פ</a:t>
            </a:fld>
            <a:endParaRPr lang="he-IL" dirty="0"/>
          </a:p>
        </p:txBody>
      </p:sp>
      <p:sp>
        <p:nvSpPr>
          <p:cNvPr id="5" name="מציין מיקום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r"/>
            <a:endParaRPr lang="he-IL"/>
          </a:p>
        </p:txBody>
      </p:sp>
      <p:sp>
        <p:nvSpPr>
          <p:cNvPr id="6" name="מציין מיקום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25BA54BD-C84D-46CE-8B72-31BFB26ABA43}" type="slidenum">
              <a:rPr lang="he-IL" smtClean="0"/>
              <a:pPr/>
              <a:t>‹#›</a:t>
            </a:fld>
            <a:endParaRPr lang="he-IL" dirty="0"/>
          </a:p>
        </p:txBody>
      </p:sp>
      <p:grpSp>
        <p:nvGrpSpPr>
          <p:cNvPr id="82" name="שורה"/>
          <p:cNvGrpSpPr/>
          <p:nvPr userDrawn="1"/>
        </p:nvGrpSpPr>
        <p:grpSpPr bwMode="invGray">
          <a:xfrm flipH="1">
            <a:off x="76199" y="1514475"/>
            <a:ext cx="10569575" cy="64008"/>
            <a:chOff x="1522413" y="1514475"/>
            <a:chExt cx="10569575" cy="64008"/>
          </a:xfrm>
          <a:solidFill>
            <a:schemeClr val="tx1"/>
          </a:solidFill>
        </p:grpSpPr>
        <p:sp>
          <p:nvSpPr>
            <p:cNvPr id="83" name="צורה חופשית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4" name="צורה חופשית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" name="צורה חופשית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" name="צורה חופשית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" name="צורה חופשית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8" name="צורה חופשית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9" name="צורה חופשית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0" name="צורה חופשית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1" name="צורה חופשית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2" name="צורה חופשית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3" name="צורה חופשית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4" name="צורה חופשית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5" name="צורה חופשית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6" name="צורה חופשית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7" name="צורה חופשית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8" name="צורה חופשית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9" name="צורה חופשית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0" name="צורה חופשית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1" name="צורה חופשית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2" name="צורה חופשית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3" name="צורה חופשית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4" name="צורה חופשית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5" name="צורה חופשית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6" name="צורה חופשית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7" name="צורה חופשית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8" name="צורה חופשית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9" name="צורה חופשית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0" name="צורה חופשית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1" name="צורה חופשית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2" name="צורה חופשית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3" name="צורה חופשית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4" name="צורה חופשית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5" name="צורה חופשית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6" name="צורה חופשית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7" name="צורה חופשית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8" name="צורה חופשית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9" name="צורה חופשית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0" name="צורה חופשית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1" name="צורה חופשית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2" name="צורה חופשית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3" name="צורה חופשית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4" name="צורה חופשית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5" name="צורה חופשית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6" name="צורה חופשית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7" name="צורה חופשית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8" name="צורה חופשית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9" name="צורה חופשית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0" name="צורה חופשית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1" name="צורה חופשית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2" name="צורה חופשית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3" name="צורה חופשית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4" name="צורה חופשית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5" name="צורה חופשית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6" name="צורה חופשית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7" name="צורה חופשית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8" name="צורה חופשית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9" name="צורה חופשית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0" name="צורה חופשית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1" name="צורה חופשית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2" name="צורה חופשית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3" name="צורה חופשית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4" name="צורה חופשית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5" name="צורה חופשית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6" name="צורה חופשית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7" name="צורה חופשית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8" name="צורה חופשית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9" name="צורה חופשית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0" name="צורה חופשית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1" name="צורה חופשית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2" name="צורה חופשית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3" name="צורה חופשית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4" name="צורה חופשית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5" name="צורה חופשית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6" name="צורה חופשית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שורה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צורה חופשית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7" name="צורה חופשית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8" name="צורה חופשית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9" name="צורה חופשית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0" name="צורה חופשית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1" name="צורה חופשית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2" name="צורה חופשית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3" name="צורה חופשית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4" name="צורה חופשית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5" name="צורה חופשית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6" name="צורה חופשית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7" name="צורה חופשית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8" name="צורה חופשית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9" name="צורה חופשית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0" name="צורה חופשית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1" name="צורה חופשית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2" name="צורה חופשית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3" name="צורה חופשית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4" name="צורה חופשית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5" name="צורה חופשית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6" name="צורה חופשית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7" name="צורה חופשית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8" name="צורה חופשית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9" name="צורה חופשית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0" name="צורה חופשית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1" name="צורה חופשית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2" name="צורה חופשית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3" name="צורה חופשית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4" name="צורה חופשית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5" name="צורה חופשית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6" name="צורה חופשית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7" name="צורה חופשית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8" name="צורה חופשית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9" name="צורה חופשית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0" name="צורה חופשית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1" name="צורה חופשית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2" name="צורה חופשית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3" name="צורה חופשית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4" name="צורה חופשית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5" name="צורה חופשית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6" name="צורה חופשית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7" name="צורה חופשית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8" name="צורה חופשית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9" name="צורה חופשית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0" name="צורה חופשית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1" name="צורה חופשית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2" name="צורה חופשית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3" name="צורה חופשית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4" name="צורה חופשית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5" name="צורה חופשית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6" name="צורה חופשית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7" name="צורה חופשית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8" name="צורה חופשית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9" name="צורה חופשית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0" name="צורה חופשית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1" name="צורה חופשית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2" name="צורה חופשית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3" name="צורה חופשית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4" name="צורה חופשית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5" name="צורה חופשית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6" name="צורה חופשית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7" name="צורה חופשית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8" name="צורה חופשית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9" name="צורה חופשית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0" name="צורה חופשית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1" name="צורה חופשית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2" name="צורה חופשית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3" name="צורה חופשית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4" name="צורה חופשית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5" name="צורה חופשית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6" name="צורה חופשית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7" name="צורה חופשית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8" name="צורה חופשית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9" name="צורה חופשית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0" name="צורה חופשית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1" name="צורה חופשית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2" name="צורה חופשית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3" name="צורה חופשית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4" name="צורה חופשית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5" name="צורה חופשית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6" name="צורה חופשית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7" name="צורה חופשית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8" name="צורה חופשית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9" name="צורה חופשית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0" name="צורה חופשית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1" name="צורה חופשית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2" name="צורה חופשית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3" name="צורה חופשית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4" name="צורה חופשית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5" name="צורה חופשית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6" name="צורה חופשית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7" name="צורה חופשית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8" name="צורה חופשית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9" name="צורה חופשית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0" name="צורה חופשית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1" name="צורה חופשית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2" name="צורה חופשית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3" name="צורה חופשית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4" name="צורה חופשית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5" name="צורה חופשית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6" name="צורה חופשית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7" name="צורה חופשית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8" name="צורה חופשית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9" name="צורה חופשית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0" name="צורה חופשית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1" name="צורה חופשית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2" name="צורה חופשית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3" name="צורה חופשית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4" name="צורה חופשית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5" name="צורה חופשית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6" name="צורה חופשית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7" name="צורה חופשית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8" name="צורה חופשית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9" name="צורה חופשית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0" name="צורה חופשית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1" name="צורה חופשית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2" name="צורה חופשית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3" name="צורה חופשית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4" name="צורה חופשית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5" name="צורה חופשית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6" name="צורה חופשית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7" name="צורה חופשית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8" name="צורה חופשית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r" latinLnBrk="0">
              <a:defRPr lang="he-IL" sz="4400" b="0" cap="none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r" rtl="1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 algn="r" latinLnBrk="0">
              <a:spcBef>
                <a:spcPts val="0"/>
              </a:spcBef>
              <a:buNone/>
              <a:defRPr lang="he-IL" sz="24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r" latinLnBrk="0">
              <a:buNone/>
              <a:defRPr lang="he-IL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r" latinLnBrk="0">
              <a:buNone/>
              <a:defRPr lang="he-IL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r" latinLnBrk="0">
              <a:buNone/>
              <a:defRPr lang="he-IL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r" latinLnBrk="0">
              <a:buNone/>
              <a:defRPr lang="he-IL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r" latinLnBrk="0">
              <a:buNone/>
              <a:defRPr lang="he-IL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r" latinLnBrk="0">
              <a:buNone/>
              <a:defRPr lang="he-IL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r" latinLnBrk="0">
              <a:buNone/>
              <a:defRPr lang="he-IL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r" latinLnBrk="0">
              <a:buNone/>
              <a:defRPr lang="he-IL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algn="r" rtl="1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9AFE8FB1-0A7A-443E-AAF7-31D4FA1AA312}" type="datetimeFigureOut">
              <a:rPr lang="he-IL" smtClean="0"/>
              <a:pPr/>
              <a:t>י"א/תשרי/תש"פ</a:t>
            </a:fld>
            <a:endParaRPr lang="he-IL" dirty="0"/>
          </a:p>
        </p:txBody>
      </p:sp>
      <p:sp>
        <p:nvSpPr>
          <p:cNvPr id="5" name="מציין מיקום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r"/>
            <a:endParaRPr lang="he-IL"/>
          </a:p>
        </p:txBody>
      </p:sp>
      <p:sp>
        <p:nvSpPr>
          <p:cNvPr id="6" name="מציין מיקום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25BA54BD-C84D-46CE-8B72-31BFB26ABA43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תוכן כפול"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שורה"/>
          <p:cNvGrpSpPr/>
          <p:nvPr/>
        </p:nvGrpSpPr>
        <p:grpSpPr bwMode="invGray">
          <a:xfrm flipH="1">
            <a:off x="76199" y="1514475"/>
            <a:ext cx="10569575" cy="64008"/>
            <a:chOff x="1522413" y="1514475"/>
            <a:chExt cx="10569575" cy="64008"/>
          </a:xfrm>
          <a:solidFill>
            <a:schemeClr val="tx1"/>
          </a:solidFill>
        </p:grpSpPr>
        <p:sp>
          <p:nvSpPr>
            <p:cNvPr id="159" name="צורה חופשית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0" name="צורה חופשית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1" name="צורה חופשית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2" name="צורה חופשית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3" name="צורה חופשית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4" name="צורה חופשית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5" name="צורה חופשית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6" name="צורה חופשית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7" name="צורה חופשית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8" name="צורה חופשית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9" name="צורה חופשית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0" name="צורה חופשית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1" name="צורה חופשית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2" name="צורה חופשית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3" name="צורה חופשית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4" name="צורה חופשית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5" name="צורה חופשית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6" name="צורה חופשית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7" name="צורה חופשית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8" name="צורה חופשית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9" name="צורה חופשית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0" name="צורה חופשית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1" name="צורה חופשית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2" name="צורה חופשית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3" name="צורה חופשית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4" name="צורה חופשית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5" name="צורה חופשית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6" name="צורה חופשית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7" name="צורה חופשית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8" name="צורה חופשית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9" name="צורה חופשית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0" name="צורה חופשית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1" name="צורה חופשית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2" name="צורה חופשית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3" name="צורה חופשית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4" name="צורה חופשית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5" name="צורה חופשית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6" name="צורה חופשית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7" name="צורה חופשית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8" name="צורה חופשית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9" name="צורה חופשית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" name="צורה חופשית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1" name="צורה חופשית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2" name="צורה חופשית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3" name="צורה חופשית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4" name="צורה חופשית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5" name="צורה חופשית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6" name="צורה חופשית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7" name="צורה חופשית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8" name="צורה חופשית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9" name="צורה חופשית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0" name="צורה חופשית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1" name="צורה חופשית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2" name="צורה חופשית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3" name="צורה חופשית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4" name="צורה חופשית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5" name="צורה חופשית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6" name="צורה חופשית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7" name="צורה חופשית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8" name="צורה חופשית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9" name="צורה חופשית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0" name="צורה חופשית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1" name="צורה חופשית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2" name="צורה חופשית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3" name="צורה חופשית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4" name="צורה חופשית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5" name="צורה חופשית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6" name="צורה חופשית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7" name="צורה חופשית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8" name="צורה חופשית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9" name="צורה חופשית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0" name="צורה חופשית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1" name="צורה חופשית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2" name="צורה חופשית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r" rtl="1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 algn="r" latinLnBrk="0">
              <a:defRPr lang="he-IL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latinLnBrk="0">
              <a:defRPr lang="he-IL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latinLnBrk="0">
              <a:defRPr lang="he-IL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latinLnBrk="0">
              <a:defRPr lang="he-IL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latinLnBrk="0">
              <a:defRPr lang="he-IL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1956816" algn="r" latinLnBrk="0">
              <a:defRPr lang="he-IL" sz="1600"/>
            </a:lvl6pPr>
            <a:lvl7pPr marL="1956816" algn="r" latinLnBrk="0">
              <a:defRPr lang="he-IL" sz="1600" baseline="0"/>
            </a:lvl7pPr>
            <a:lvl8pPr marL="1956816" algn="r" latinLnBrk="0">
              <a:defRPr lang="he-IL" sz="1600" baseline="0"/>
            </a:lvl8pPr>
            <a:lvl9pPr marL="1956816" algn="r" latinLnBrk="0">
              <a:defRPr lang="he-IL" sz="1600" baseline="0"/>
            </a:lvl9pPr>
          </a:lstStyle>
          <a:p>
            <a:pPr lvl="0" algn="r" rtl="1"/>
            <a:r>
              <a:rPr lang="he-IL"/>
              <a:t>לחץ כדי לערוך סגנונות טקסט של תבנית בסיס</a:t>
            </a:r>
          </a:p>
          <a:p>
            <a:pPr lvl="1" algn="r" rtl="1"/>
            <a:r>
              <a:rPr lang="he-IL"/>
              <a:t>רמה שניה</a:t>
            </a:r>
          </a:p>
          <a:p>
            <a:pPr lvl="2" algn="r" rtl="1"/>
            <a:r>
              <a:rPr lang="he-IL"/>
              <a:t>רמה שלישית</a:t>
            </a:r>
          </a:p>
          <a:p>
            <a:pPr lvl="3" algn="r" rtl="1"/>
            <a:r>
              <a:rPr lang="he-IL"/>
              <a:t>רמה רביעית</a:t>
            </a:r>
          </a:p>
          <a:p>
            <a:pPr lvl="4" algn="r" rtl="1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 algn="r" latinLnBrk="0">
              <a:defRPr lang="he-IL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latinLnBrk="0">
              <a:defRPr lang="he-IL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latinLnBrk="0">
              <a:defRPr lang="he-IL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latinLnBrk="0">
              <a:defRPr lang="he-IL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latinLnBrk="0">
              <a:defRPr lang="he-IL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1956816" algn="r" latinLnBrk="0">
              <a:defRPr lang="he-IL" sz="1600"/>
            </a:lvl6pPr>
            <a:lvl7pPr marL="1956816" algn="r" latinLnBrk="0">
              <a:defRPr lang="he-IL" sz="1600"/>
            </a:lvl7pPr>
            <a:lvl8pPr marL="1956816" algn="r" latinLnBrk="0">
              <a:defRPr lang="he-IL" sz="1600" baseline="0"/>
            </a:lvl8pPr>
            <a:lvl9pPr marL="1956816" algn="r" latinLnBrk="0">
              <a:defRPr lang="he-IL" sz="1600" baseline="0"/>
            </a:lvl9pPr>
          </a:lstStyle>
          <a:p>
            <a:pPr lvl="0" algn="r" rtl="1"/>
            <a:r>
              <a:rPr lang="he-IL"/>
              <a:t>לחץ כדי לערוך סגנונות טקסט של תבנית בסיס</a:t>
            </a:r>
          </a:p>
          <a:p>
            <a:pPr lvl="1" algn="r" rtl="1"/>
            <a:r>
              <a:rPr lang="he-IL"/>
              <a:t>רמה שניה</a:t>
            </a:r>
          </a:p>
          <a:p>
            <a:pPr lvl="2" algn="r" rtl="1"/>
            <a:r>
              <a:rPr lang="he-IL"/>
              <a:t>רמה שלישית</a:t>
            </a:r>
          </a:p>
          <a:p>
            <a:pPr lvl="3" algn="r" rtl="1"/>
            <a:r>
              <a:rPr lang="he-IL"/>
              <a:t>רמה רביעית</a:t>
            </a:r>
          </a:p>
          <a:p>
            <a:pPr lvl="4" algn="r" rtl="1"/>
            <a:r>
              <a:rPr lang="he-IL"/>
              <a:t>רמה חמישית</a:t>
            </a:r>
          </a:p>
        </p:txBody>
      </p:sp>
      <p:sp>
        <p:nvSpPr>
          <p:cNvPr id="5" name="מציין מיקום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9AFE8FB1-0A7A-443E-AAF7-31D4FA1AA312}" type="datetimeFigureOut">
              <a:rPr lang="he-IL" smtClean="0"/>
              <a:pPr/>
              <a:t>י"א/תשרי/תש"פ</a:t>
            </a:fld>
            <a:endParaRPr lang="he-IL" dirty="0"/>
          </a:p>
        </p:txBody>
      </p:sp>
      <p:sp>
        <p:nvSpPr>
          <p:cNvPr id="6" name="מציין מיקום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r"/>
            <a:endParaRPr lang="he-IL"/>
          </a:p>
        </p:txBody>
      </p:sp>
      <p:sp>
        <p:nvSpPr>
          <p:cNvPr id="7" name="מציין מיקום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25BA54BD-C84D-46CE-8B72-31BFB26ABA43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 algn="r" latinLnBrk="0">
              <a:def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r" rtl="1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 algn="r" latinLnBrk="0">
              <a:spcBef>
                <a:spcPts val="0"/>
              </a:spcBef>
              <a:buNone/>
              <a:defRPr lang="he-IL" sz="24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r" latinLnBrk="0">
              <a:buNone/>
              <a:defRPr lang="he-IL" sz="2000" b="1"/>
            </a:lvl2pPr>
            <a:lvl3pPr marL="914400" indent="0" algn="r" latinLnBrk="0">
              <a:buNone/>
              <a:defRPr lang="he-IL" sz="1800" b="1"/>
            </a:lvl3pPr>
            <a:lvl4pPr marL="1371600" indent="0" algn="r" latinLnBrk="0">
              <a:buNone/>
              <a:defRPr lang="he-IL" sz="1600" b="1"/>
            </a:lvl4pPr>
            <a:lvl5pPr marL="1828800" indent="0" algn="r" latinLnBrk="0">
              <a:buNone/>
              <a:defRPr lang="he-IL" sz="1600" b="1"/>
            </a:lvl5pPr>
            <a:lvl6pPr marL="2286000" indent="0" algn="r" latinLnBrk="0">
              <a:buNone/>
              <a:defRPr lang="he-IL" sz="1600" b="1"/>
            </a:lvl6pPr>
            <a:lvl7pPr marL="2743200" indent="0" algn="r" latinLnBrk="0">
              <a:buNone/>
              <a:defRPr lang="he-IL" sz="1600" b="1"/>
            </a:lvl7pPr>
            <a:lvl8pPr marL="3200400" indent="0" algn="r" latinLnBrk="0">
              <a:buNone/>
              <a:defRPr lang="he-IL" sz="1600" b="1"/>
            </a:lvl8pPr>
            <a:lvl9pPr marL="3657600" indent="0" algn="r" latinLnBrk="0">
              <a:buNone/>
              <a:defRPr lang="he-IL" sz="1600" b="1"/>
            </a:lvl9pPr>
          </a:lstStyle>
          <a:p>
            <a:pPr lvl="0" algn="r" rtl="1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 algn="r" latinLnBrk="0">
              <a:defRPr lang="he-IL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latinLnBrk="0">
              <a:defRPr lang="he-IL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latinLnBrk="0">
              <a:defRPr lang="he-IL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latinLnBrk="0">
              <a:defRPr lang="he-IL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latinLnBrk="0">
              <a:defRPr lang="he-IL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1956816" algn="r" latinLnBrk="0">
              <a:defRPr lang="he-IL" sz="1600"/>
            </a:lvl6pPr>
            <a:lvl7pPr marL="1956816" algn="r" latinLnBrk="0">
              <a:defRPr lang="he-IL" sz="1600" baseline="0"/>
            </a:lvl7pPr>
            <a:lvl8pPr marL="1956816" algn="r" latinLnBrk="0">
              <a:defRPr lang="he-IL" sz="1600" baseline="0"/>
            </a:lvl8pPr>
            <a:lvl9pPr marL="1956816" algn="r" latinLnBrk="0">
              <a:defRPr lang="he-IL" sz="1600" baseline="0"/>
            </a:lvl9pPr>
          </a:lstStyle>
          <a:p>
            <a:pPr lvl="0" algn="r" rtl="1"/>
            <a:r>
              <a:rPr lang="he-IL"/>
              <a:t>לחץ כדי לערוך סגנונות טקסט של תבנית בסיס</a:t>
            </a:r>
          </a:p>
          <a:p>
            <a:pPr lvl="1" algn="r" rtl="1"/>
            <a:r>
              <a:rPr lang="he-IL"/>
              <a:t>רמה שניה</a:t>
            </a:r>
          </a:p>
          <a:p>
            <a:pPr lvl="2" algn="r" rtl="1"/>
            <a:r>
              <a:rPr lang="he-IL"/>
              <a:t>רמה שלישית</a:t>
            </a:r>
          </a:p>
          <a:p>
            <a:pPr lvl="3" algn="r" rtl="1"/>
            <a:r>
              <a:rPr lang="he-IL"/>
              <a:t>רמה רביעית</a:t>
            </a:r>
          </a:p>
          <a:p>
            <a:pPr lvl="4" algn="r" rtl="1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 algn="r" latinLnBrk="0">
              <a:spcBef>
                <a:spcPts val="0"/>
              </a:spcBef>
              <a:buNone/>
              <a:defRPr lang="he-IL" sz="24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r" latinLnBrk="0">
              <a:buNone/>
              <a:defRPr lang="he-IL" sz="2000" b="1"/>
            </a:lvl2pPr>
            <a:lvl3pPr marL="914400" indent="0" algn="r" latinLnBrk="0">
              <a:buNone/>
              <a:defRPr lang="he-IL" sz="1800" b="1"/>
            </a:lvl3pPr>
            <a:lvl4pPr marL="1371600" indent="0" algn="r" latinLnBrk="0">
              <a:buNone/>
              <a:defRPr lang="he-IL" sz="1600" b="1"/>
            </a:lvl4pPr>
            <a:lvl5pPr marL="1828800" indent="0" algn="r" latinLnBrk="0">
              <a:buNone/>
              <a:defRPr lang="he-IL" sz="1600" b="1"/>
            </a:lvl5pPr>
            <a:lvl6pPr marL="2286000" indent="0" algn="r" latinLnBrk="0">
              <a:buNone/>
              <a:defRPr lang="he-IL" sz="1600" b="1"/>
            </a:lvl6pPr>
            <a:lvl7pPr marL="2743200" indent="0" algn="r" latinLnBrk="0">
              <a:buNone/>
              <a:defRPr lang="he-IL" sz="1600" b="1"/>
            </a:lvl7pPr>
            <a:lvl8pPr marL="3200400" indent="0" algn="r" latinLnBrk="0">
              <a:buNone/>
              <a:defRPr lang="he-IL" sz="1600" b="1"/>
            </a:lvl8pPr>
            <a:lvl9pPr marL="3657600" indent="0" algn="r" latinLnBrk="0">
              <a:buNone/>
              <a:defRPr lang="he-IL" sz="1600" b="1"/>
            </a:lvl9pPr>
          </a:lstStyle>
          <a:p>
            <a:pPr lvl="0" algn="r" rtl="1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 algn="r" latinLnBrk="0">
              <a:defRPr lang="he-IL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latinLnBrk="0">
              <a:defRPr lang="he-IL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latinLnBrk="0">
              <a:defRPr lang="he-IL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latinLnBrk="0">
              <a:defRPr lang="he-IL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956816" algn="r" latinLnBrk="0">
              <a:defRPr lang="he-IL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1956816" algn="r" latinLnBrk="0">
              <a:defRPr lang="he-IL" sz="1600"/>
            </a:lvl6pPr>
            <a:lvl7pPr marL="1956816" algn="r" latinLnBrk="0">
              <a:defRPr lang="he-IL" sz="1600"/>
            </a:lvl7pPr>
            <a:lvl8pPr marL="1956816" algn="r" latinLnBrk="0">
              <a:defRPr lang="he-IL" sz="1600"/>
            </a:lvl8pPr>
            <a:lvl9pPr marL="1956816" algn="r" latinLnBrk="0">
              <a:defRPr lang="he-IL" sz="1600"/>
            </a:lvl9pPr>
          </a:lstStyle>
          <a:p>
            <a:pPr lvl="0" algn="r" rtl="1"/>
            <a:r>
              <a:rPr lang="he-IL"/>
              <a:t>לחץ כדי לערוך סגנונות טקסט של תבנית בסיס</a:t>
            </a:r>
          </a:p>
          <a:p>
            <a:pPr lvl="1" algn="r" rtl="1"/>
            <a:r>
              <a:rPr lang="he-IL"/>
              <a:t>רמה שניה</a:t>
            </a:r>
          </a:p>
          <a:p>
            <a:pPr lvl="2" algn="r" rtl="1"/>
            <a:r>
              <a:rPr lang="he-IL"/>
              <a:t>רמה שלישית</a:t>
            </a:r>
          </a:p>
          <a:p>
            <a:pPr lvl="3" algn="r" rtl="1"/>
            <a:r>
              <a:rPr lang="he-IL"/>
              <a:t>רמה רביעית</a:t>
            </a:r>
          </a:p>
          <a:p>
            <a:pPr lvl="4" algn="r" rtl="1"/>
            <a:r>
              <a:rPr lang="he-IL"/>
              <a:t>רמה חמישית</a:t>
            </a:r>
          </a:p>
        </p:txBody>
      </p:sp>
      <p:sp>
        <p:nvSpPr>
          <p:cNvPr id="7" name="מציין מיקום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9AFE8FB1-0A7A-443E-AAF7-31D4FA1AA312}" type="datetimeFigureOut">
              <a:rPr lang="he-IL" smtClean="0"/>
              <a:pPr/>
              <a:t>י"א/תשרי/תש"פ</a:t>
            </a:fld>
            <a:endParaRPr lang="he-IL" dirty="0"/>
          </a:p>
        </p:txBody>
      </p:sp>
      <p:sp>
        <p:nvSpPr>
          <p:cNvPr id="8" name="מציין מיקום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r"/>
            <a:endParaRPr lang="he-IL"/>
          </a:p>
        </p:txBody>
      </p:sp>
      <p:sp>
        <p:nvSpPr>
          <p:cNvPr id="9" name="מציין מיקום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25BA54BD-C84D-46CE-8B72-31BFB26ABA43}" type="slidenum">
              <a:rPr lang="he-IL" smtClean="0"/>
              <a:pPr/>
              <a:t>‹#›</a:t>
            </a:fld>
            <a:endParaRPr lang="he-IL" dirty="0"/>
          </a:p>
        </p:txBody>
      </p:sp>
      <p:grpSp>
        <p:nvGrpSpPr>
          <p:cNvPr id="85" name="שורה"/>
          <p:cNvGrpSpPr/>
          <p:nvPr userDrawn="1"/>
        </p:nvGrpSpPr>
        <p:grpSpPr bwMode="invGray">
          <a:xfrm flipH="1">
            <a:off x="76199" y="1514475"/>
            <a:ext cx="10569575" cy="64008"/>
            <a:chOff x="1522413" y="1514475"/>
            <a:chExt cx="10569575" cy="64008"/>
          </a:xfrm>
          <a:solidFill>
            <a:schemeClr val="tx1"/>
          </a:solidFill>
        </p:grpSpPr>
        <p:sp>
          <p:nvSpPr>
            <p:cNvPr id="86" name="צורה חופשית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" name="צורה חופשית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8" name="צורה חופשית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9" name="צורה חופשית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0" name="צורה חופשית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1" name="צורה חופשית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2" name="צורה חופשית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3" name="צורה חופשית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4" name="צורה חופשית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5" name="צורה חופשית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6" name="צורה חופשית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7" name="צורה חופשית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8" name="צורה חופשית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9" name="צורה חופשית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0" name="צורה חופשית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1" name="צורה חופשית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2" name="צורה חופשית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3" name="צורה חופשית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4" name="צורה חופשית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5" name="צורה חופשית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6" name="צורה חופשית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7" name="צורה חופשית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8" name="צורה חופשית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9" name="צורה חופשית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0" name="צורה חופשית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1" name="צורה חופשית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2" name="צורה חופשית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3" name="צורה חופשית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4" name="צורה חופשית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5" name="צורה חופשית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6" name="צורה חופשית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7" name="צורה חופשית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8" name="צורה חופשית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9" name="צורה חופשית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0" name="צורה חופשית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1" name="צורה חופשית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2" name="צורה חופשית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3" name="צורה חופשית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4" name="צורה חופשית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5" name="צורה חופשית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6" name="צורה חופשית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7" name="צורה חופשית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8" name="צורה חופשית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9" name="צורה חופשית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0" name="צורה חופשית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1" name="צורה חופשית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2" name="צורה חופשית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3" name="צורה חופשית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4" name="צורה חופשית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5" name="צורה חופשית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6" name="צורה חופשית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7" name="צורה חופשית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8" name="צורה חופשית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9" name="צורה חופשית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0" name="צורה חופשית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1" name="צורה חופשית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2" name="צורה חופשית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3" name="צורה חופשית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4" name="צורה חופשית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5" name="צורה חופשית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6" name="צורה חופשית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7" name="צורה חופשית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8" name="צורה חופשית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9" name="צורה חופשית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0" name="צורה חופשית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1" name="צורה חופשית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2" name="צורה חופשית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3" name="צורה חופשית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4" name="צורה חופשית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5" name="צורה חופשית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6" name="צורה חופשית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7" name="צורה חופשית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8" name="צורה חופשית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9" name="צורה חופשית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שורה"/>
          <p:cNvGrpSpPr/>
          <p:nvPr/>
        </p:nvGrpSpPr>
        <p:grpSpPr bwMode="invGray">
          <a:xfrm>
            <a:off x="1522413" y="1516937"/>
            <a:ext cx="10569575" cy="60316"/>
            <a:chOff x="1522413" y="1516937"/>
            <a:chExt cx="10569575" cy="60316"/>
          </a:xfrm>
          <a:solidFill>
            <a:schemeClr val="tx1"/>
          </a:solidFill>
        </p:grpSpPr>
        <p:sp>
          <p:nvSpPr>
            <p:cNvPr id="157" name="צורה חופשית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8" name="צורה חופשית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9" name="צורה חופשית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0" name="צורה חופשית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1" name="צורה חופשית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2" name="צורה חופשית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3" name="צורה חופשית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4" name="צורה חופשית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5" name="צורה חופשית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6" name="צורה חופשית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7" name="צורה חופשית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8" name="צורה חופשית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9" name="צורה חופשית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0" name="צורה חופשית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1" name="צורה חופשית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2" name="צורה חופשית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3" name="צורה חופשית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4" name="צורה חופשית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5" name="צורה חופשית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6" name="צורה חופשית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7" name="צורה חופשית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8" name="צורה חופשית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9" name="צורה חופשית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0" name="צורה חופשית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1" name="צורה חופשית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2" name="צורה חופשית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3" name="צורה חופשית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4" name="צורה חופשית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5" name="צורה חופשית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6" name="צורה חופשית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7" name="צורה חופשית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8" name="צורה חופשית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9" name="צורה חופשית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0" name="צורה חופשית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1" name="צורה חופשית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2" name="צורה חופשית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3" name="צורה חופשית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4" name="צורה חופשית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5" name="צורה חופשית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6" name="צורה חופשית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7" name="צורה חופשית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8" name="צורה חופשית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9" name="צורה חופשית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" name="צורה חופשית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1" name="צורה חופשית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2" name="צורה חופשית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3" name="צורה חופשית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4" name="צורה חופשית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5" name="צורה חופשית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6" name="צורה חופשית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8" name="צורה חופשית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9" name="צורה חופשית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0" name="צורה חופשית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1" name="צורה חופשית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2" name="צורה חופשית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3" name="צורה חופשית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4" name="צורה חופשית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5" name="צורה חופשית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6" name="צורה חופשית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7" name="צורה חופשית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8" name="צורה חופשית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9" name="צורה חופשית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0" name="צורה חופשית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1" name="צורה חופשית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2" name="צורה חופשית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3" name="צורה חופשית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4" name="צורה חופשית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5" name="צורה חופשית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6" name="צורה חופשית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7" name="צורה חופשית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8" name="צורה חופשית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9" name="צורה חופשית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0" name="צורה חופשית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r" rtl="1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9AFE8FB1-0A7A-443E-AAF7-31D4FA1AA312}" type="datetimeFigureOut">
              <a:rPr lang="he-IL" smtClean="0"/>
              <a:pPr/>
              <a:t>י"א/תשרי/תש"פ</a:t>
            </a:fld>
            <a:endParaRPr lang="he-IL" dirty="0"/>
          </a:p>
        </p:txBody>
      </p:sp>
      <p:sp>
        <p:nvSpPr>
          <p:cNvPr id="4" name="מציין מיקום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r"/>
            <a:endParaRPr lang="he-IL"/>
          </a:p>
        </p:txBody>
      </p:sp>
      <p:sp>
        <p:nvSpPr>
          <p:cNvPr id="5" name="מציין מיקום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25BA54BD-C84D-46CE-8B72-31BFB26ABA43}" type="slidenum">
              <a:rPr lang="he-IL" smtClean="0"/>
              <a:pPr/>
              <a:t>‹#›</a:t>
            </a:fld>
            <a:endParaRPr lang="he-IL" dirty="0"/>
          </a:p>
        </p:txBody>
      </p:sp>
      <p:grpSp>
        <p:nvGrpSpPr>
          <p:cNvPr id="231" name="שורה"/>
          <p:cNvGrpSpPr/>
          <p:nvPr userDrawn="1"/>
        </p:nvGrpSpPr>
        <p:grpSpPr bwMode="invGray">
          <a:xfrm flipH="1">
            <a:off x="76199" y="1514475"/>
            <a:ext cx="10569575" cy="64008"/>
            <a:chOff x="1522413" y="1514475"/>
            <a:chExt cx="10569575" cy="64008"/>
          </a:xfrm>
          <a:solidFill>
            <a:schemeClr val="tx1"/>
          </a:solidFill>
        </p:grpSpPr>
        <p:sp>
          <p:nvSpPr>
            <p:cNvPr id="232" name="צורה חופשית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3" name="צורה חופשית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4" name="צורה חופשית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5" name="צורה חופשית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6" name="צורה חופשית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7" name="צורה חופשית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8" name="צורה חופשית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9" name="צורה חופשית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0" name="צורה חופשית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1" name="צורה חופשית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2" name="צורה חופשית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3" name="צורה חופשית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4" name="צורה חופשית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5" name="צורה חופשית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6" name="צורה חופשית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7" name="צורה חופשית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8" name="צורה חופשית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9" name="צורה חופשית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0" name="צורה חופשית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1" name="צורה חופשית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2" name="צורה חופשית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3" name="צורה חופשית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4" name="צורה חופשית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5" name="צורה חופשית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6" name="צורה חופשית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7" name="צורה חופשית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8" name="צורה חופשית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9" name="צורה חופשית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0" name="צורה חופשית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1" name="צורה חופשית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2" name="צורה חופשית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3" name="צורה חופשית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4" name="צורה חופשית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5" name="צורה חופשית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6" name="צורה חופשית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7" name="צורה חופשית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8" name="צורה חופשית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9" name="צורה חופשית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0" name="צורה חופשית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1" name="צורה חופשית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2" name="צורה חופשית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3" name="צורה חופשית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4" name="צורה חופשית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5" name="צורה חופשית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6" name="צורה חופשית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7" name="צורה חופשית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8" name="צורה חופשית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9" name="צורה חופשית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0" name="צורה חופשית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1" name="צורה חופשית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2" name="צורה חופשית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3" name="צורה חופשית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4" name="צורה חופשית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5" name="צורה חופשית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6" name="צורה חופשית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7" name="צורה חופשית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8" name="צורה חופשית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9" name="צורה חופשית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0" name="צורה חופשית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1" name="צורה חופשית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2" name="צורה חופשית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3" name="צורה חופשית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4" name="צורה חופשית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5" name="צורה חופשית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6" name="צורה חופשית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7" name="צורה חופשית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8" name="צורה חופשית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9" name="צורה חופשית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0" name="צורה חופשית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1" name="צורה חופשית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2" name="צורה חופשית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3" name="צורה חופשית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4" name="צורה חופשית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5" name="צורה חופשית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he-IL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AFE8FB1-0A7A-443E-AAF7-31D4FA1AA312}" type="datetimeFigureOut">
              <a:rPr lang="he-IL" smtClean="0"/>
              <a:pPr/>
              <a:t>י"א/תשרי/תש"פ</a:t>
            </a:fld>
            <a:endParaRPr lang="he-IL" dirty="0"/>
          </a:p>
        </p:txBody>
      </p:sp>
      <p:sp>
        <p:nvSpPr>
          <p:cNvPr id="3" name="מציין מיקום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1"/>
            <a:endParaRPr lang="he-IL"/>
          </a:p>
        </p:txBody>
      </p:sp>
      <p:sp>
        <p:nvSpPr>
          <p:cNvPr id="4" name="מציין מיקום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25BA54BD-C84D-46CE-8B72-31BFB26ABA43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מסגרת"/>
          <p:cNvGrpSpPr/>
          <p:nvPr/>
        </p:nvGrpSpPr>
        <p:grpSpPr bwMode="invGray">
          <a:xfrm flipH="1">
            <a:off x="1458829" y="1630821"/>
            <a:ext cx="6291028" cy="4575885"/>
            <a:chOff x="4417839" y="1630821"/>
            <a:chExt cx="6291028" cy="4575885"/>
          </a:xfrm>
        </p:grpSpPr>
        <p:grpSp>
          <p:nvGrpSpPr>
            <p:cNvPr id="616" name="קבוצה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קבוצה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צורה חופשית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45" name="צורה חופשית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46" name="צורה חופשית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47" name="צורה חופשית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48" name="צורה חופשית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49" name="צורה חופשית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50" name="צורה חופשית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51" name="צורה חופשית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52" name="צורה חופשית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53" name="צורה חופשית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54" name="צורה חופשית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55" name="צורה חופשית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56" name="צורה חופשית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57" name="צורה חופשית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58" name="צורה חופשית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59" name="צורה חופשית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60" name="צורה חופשית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61" name="צורה חופשית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62" name="צורה חופשית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63" name="צורה חופשית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64" name="צורה חופשית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65" name="צורה חופשית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66" name="צורה חופשית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67" name="צורה חופשית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68" name="צורה חופשית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69" name="צורה חופשית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70" name="צורה חופשית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71" name="צורה חופשית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72" name="צורה חופשית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73" name="צורה חופשית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74" name="צורה חופשית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75" name="צורה חופשית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76" name="צורה חופשית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77" name="צורה חופשית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78" name="צורה חופשית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79" name="צורה חופשית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80" name="צורה חופשית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81" name="צורה חופשית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82" name="צורה חופשית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83" name="צורה חופשית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84" name="צורה חופשית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85" name="צורה חופשית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86" name="צורה חופשית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87" name="צורה חופשית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88" name="צורה חופשית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89" name="צורה חופשית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90" name="צורה חופשית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91" name="צורה חופשית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92" name="צורה חופשית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93" name="צורה חופשית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94" name="צורה חופשית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95" name="צורה חופשית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96" name="צורה חופשית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97" name="צורה חופשית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98" name="צורה חופשית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99" name="צורה חופשית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900" name="צורה חופשית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901" name="צורה חופשית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902" name="צורה חופשית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903" name="צורה חופשית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904" name="צורה חופשית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905" name="צורה חופשית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906" name="צורה חופשית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907" name="צורה חופשית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908" name="צורה חופשית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909" name="צורה חופשית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910" name="צורה חופשית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911" name="צורה חופשית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912" name="צורה חופשית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913" name="צורה חופשית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914" name="צורה חופשית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915" name="צורה חופשית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916" name="צורה חופשית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917" name="צורה חופשית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grpSp>
            <p:nvGrpSpPr>
              <p:cNvPr id="769" name="קבוצה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צורה חופשית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71" name="צורה חופשית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72" name="צורה חופשית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73" name="צורה חופשית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74" name="צורה חופשית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75" name="צורה חופשית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76" name="צורה חופשית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77" name="צורה חופשית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78" name="צורה חופשית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79" name="צורה חופשית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80" name="צורה חופשית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81" name="צורה חופשית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82" name="צורה חופשית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83" name="צורה חופשית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84" name="צורה חופשית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85" name="צורה חופשית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86" name="צורה חופשית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87" name="צורה חופשית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88" name="צורה חופשית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89" name="צורה חופשית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90" name="צורה חופשית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91" name="צורה חופשית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92" name="צורה חופשית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93" name="צורה חופשית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94" name="צורה חופשית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95" name="צורה חופשית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96" name="צורה חופשית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97" name="צורה חופשית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98" name="צורה חופשית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99" name="צורה חופשית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00" name="צורה חופשית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01" name="צורה חופשית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02" name="צורה חופשית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03" name="צורה חופשית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04" name="צורה חופשית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05" name="צורה חופשית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06" name="צורה חופשית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07" name="צורה חופשית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08" name="צורה חופשית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09" name="צורה חופשית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10" name="צורה חופשית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11" name="צורה חופשית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12" name="צורה חופשית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13" name="צורה חופשית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14" name="צורה חופשית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15" name="צורה חופשית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16" name="צורה חופשית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17" name="צורה חופשית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18" name="צורה חופשית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19" name="צורה חופשית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20" name="צורה חופשית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21" name="צורה חופשית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22" name="צורה חופשית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23" name="צורה חופשית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24" name="צורה חופשית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25" name="צורה חופשית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26" name="צורה חופשית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27" name="צורה חופשית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28" name="צורה חופשית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29" name="צורה חופשית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30" name="צורה חופשית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31" name="צורה חופשית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32" name="צורה חופשית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33" name="צורה חופשית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34" name="צורה חופשית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35" name="צורה חופשית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36" name="צורה חופשית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37" name="צורה חופשית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38" name="צורה חופשית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39" name="צורה חופשית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40" name="צורה חופשית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41" name="צורה חופשית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42" name="צורה חופשית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43" name="צורה חופשית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</p:grpSp>
        <p:grpSp>
          <p:nvGrpSpPr>
            <p:cNvPr id="617" name="קבוצה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קבוצה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צורה חופשית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95" name="צורה חופשית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96" name="צורה חופשית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97" name="צורה חופשית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98" name="צורה חופשית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99" name="צורה חופשית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00" name="צורה חופשית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01" name="צורה חופשית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02" name="צורה חופשית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03" name="צורה חופשית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04" name="צורה חופשית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05" name="צורה חופשית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06" name="צורה חופשית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07" name="צורה חופשית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08" name="צורה חופשית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09" name="צורה חופשית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10" name="צורה חופשית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11" name="צורה חופשית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12" name="צורה חופשית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13" name="צורה חופשית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14" name="צורה חופשית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15" name="צורה חופשית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16" name="צורה חופשית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17" name="צורה חופשית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18" name="צורה חופשית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19" name="צורה חופשית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20" name="צורה חופשית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21" name="צורה חופשית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22" name="צורה חופשית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23" name="צורה חופשית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24" name="צורה חופשית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25" name="צורה חופשית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26" name="צורה חופשית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27" name="צורה חופשית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28" name="צורה חופשית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29" name="צורה חופשית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30" name="צורה חופשית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31" name="צורה חופשית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32" name="צורה חופשית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33" name="צורה חופשית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34" name="צורה חופשית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35" name="צורה חופשית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36" name="צורה חופשית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37" name="צורה חופשית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38" name="צורה חופשית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39" name="צורה חופשית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40" name="צורה חופשית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41" name="צורה חופשית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42" name="צורה חופשית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43" name="צורה חופשית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44" name="צורה חופשית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45" name="צורה חופשית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46" name="צורה חופשית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47" name="צורה חופשית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48" name="צורה חופשית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49" name="צורה חופשית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50" name="צורה חופשית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51" name="צורה חופשית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52" name="צורה חופשית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53" name="צורה חופשית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54" name="צורה חופשית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55" name="צורה חופשית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56" name="צורה חופשית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57" name="צורה חופשית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58" name="צורה חופשית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59" name="צורה חופשית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60" name="צורה חופשית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61" name="צורה חופשית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62" name="צורה חופשית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63" name="צורה חופשית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64" name="צורה חופשית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65" name="צורה חופשית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66" name="צורה חופשית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67" name="צורה חופשית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grpSp>
            <p:nvGrpSpPr>
              <p:cNvPr id="619" name="קבוצה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צורה חופשית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21" name="צורה חופשית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22" name="צורה חופשית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23" name="צורה חופשית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24" name="צורה חופשית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25" name="צורה חופשית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26" name="צורה חופשית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27" name="צורה חופשית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28" name="צורה חופשית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29" name="צורה חופשית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30" name="צורה חופשית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31" name="צורה חופשית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32" name="צורה חופשית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33" name="צורה חופשית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34" name="צורה חופשית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35" name="צורה חופשית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36" name="צורה חופשית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37" name="צורה חופשית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38" name="צורה חופשית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39" name="צורה חופשית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40" name="צורה חופשית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41" name="צורה חופשית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42" name="צורה חופשית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43" name="צורה חופשית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44" name="צורה חופשית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45" name="צורה חופשית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46" name="צורה חופשית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47" name="צורה חופשית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48" name="צורה חופשית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49" name="צורה חופשית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50" name="צורה חופשית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51" name="צורה חופשית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52" name="צורה חופשית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53" name="צורה חופשית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54" name="צורה חופשית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55" name="צורה חופשית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56" name="צורה חופשית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57" name="צורה חופשית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58" name="צורה חופשית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59" name="צורה חופשית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60" name="צורה חופשית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61" name="צורה חופשית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62" name="צורה חופשית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63" name="צורה חופשית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64" name="צורה חופשית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65" name="צורה חופשית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66" name="צורה חופשית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67" name="צורה חופשית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68" name="צורה חופשית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69" name="צורה חופשית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70" name="צורה חופשית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71" name="צורה חופשית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72" name="צורה חופשית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73" name="צורה חופשית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74" name="צורה חופשית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75" name="צורה חופשית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76" name="צורה חופשית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77" name="צורה חופשית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78" name="צורה חופשית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79" name="צורה חופשית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80" name="צורה חופשית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81" name="צורה חופשית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82" name="צורה חופשית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83" name="צורה חופשית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84" name="צורה חופשית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85" name="צורה חופשית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86" name="צורה חופשית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87" name="צורה חופשית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88" name="צורה חופשית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89" name="צורה חופשית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90" name="צורה חופשית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91" name="צורה חופשית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92" name="צורה חופשית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93" name="צורה חופשית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</p:grpSp>
      </p:grp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r" latinLnBrk="0">
              <a:defRPr lang="he-IL" sz="32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r" rtl="1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751012" y="1905000"/>
            <a:ext cx="5669280" cy="4038600"/>
          </a:xfrm>
        </p:spPr>
        <p:txBody>
          <a:bodyPr>
            <a:normAutofit/>
          </a:bodyPr>
          <a:lstStyle>
            <a:lvl1pPr algn="r" latinLnBrk="0">
              <a:defRPr lang="he-IL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latinLnBrk="0">
              <a:defRPr lang="he-IL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latinLnBrk="0">
              <a:defRPr lang="he-IL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latinLnBrk="0">
              <a:defRPr lang="he-IL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latinLnBrk="0">
              <a:defRPr lang="he-IL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algn="r" latinLnBrk="0">
              <a:defRPr lang="he-IL" sz="1600"/>
            </a:lvl6pPr>
            <a:lvl7pPr algn="r" latinLnBrk="0">
              <a:defRPr lang="he-IL" sz="1600" baseline="0"/>
            </a:lvl7pPr>
            <a:lvl8pPr algn="r" latinLnBrk="0">
              <a:defRPr lang="he-IL" sz="1600" baseline="0"/>
            </a:lvl8pPr>
            <a:lvl9pPr algn="r" latinLnBrk="0">
              <a:defRPr lang="he-IL" sz="1600" baseline="0"/>
            </a:lvl9pPr>
          </a:lstStyle>
          <a:p>
            <a:pPr lvl="0" algn="r" rtl="1"/>
            <a:r>
              <a:rPr lang="he-IL"/>
              <a:t>לחץ כדי לערוך סגנונות טקסט של תבנית בסיס</a:t>
            </a:r>
          </a:p>
          <a:p>
            <a:pPr lvl="1" algn="r" rtl="1"/>
            <a:r>
              <a:rPr lang="he-IL"/>
              <a:t>רמה שניה</a:t>
            </a:r>
          </a:p>
          <a:p>
            <a:pPr lvl="2" algn="r" rtl="1"/>
            <a:r>
              <a:rPr lang="he-IL"/>
              <a:t>רמה שלישית</a:t>
            </a:r>
          </a:p>
          <a:p>
            <a:pPr lvl="3" algn="r" rtl="1"/>
            <a:r>
              <a:rPr lang="he-IL"/>
              <a:t>רמה רביעית</a:t>
            </a:r>
          </a:p>
          <a:p>
            <a:pPr lvl="4" algn="r" rtl="1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7891312" y="3429000"/>
            <a:ext cx="2743200" cy="2743200"/>
          </a:xfrm>
        </p:spPr>
        <p:txBody>
          <a:bodyPr anchor="b">
            <a:normAutofit/>
          </a:bodyPr>
          <a:lstStyle>
            <a:lvl1pPr marL="0" indent="0" algn="r" latinLnBrk="0">
              <a:spcBef>
                <a:spcPts val="1200"/>
              </a:spcBef>
              <a:buNone/>
              <a:defRPr lang="he-IL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r" latinLnBrk="0">
              <a:buNone/>
              <a:defRPr lang="he-IL" sz="1200"/>
            </a:lvl2pPr>
            <a:lvl3pPr marL="914400" indent="0" algn="r" latinLnBrk="0">
              <a:buNone/>
              <a:defRPr lang="he-IL" sz="1000"/>
            </a:lvl3pPr>
            <a:lvl4pPr marL="1371600" indent="0" algn="r" latinLnBrk="0">
              <a:buNone/>
              <a:defRPr lang="he-IL" sz="900"/>
            </a:lvl4pPr>
            <a:lvl5pPr marL="1828800" indent="0" algn="r" latinLnBrk="0">
              <a:buNone/>
              <a:defRPr lang="he-IL" sz="900"/>
            </a:lvl5pPr>
            <a:lvl6pPr marL="2286000" indent="0" algn="r" latinLnBrk="0">
              <a:buNone/>
              <a:defRPr lang="he-IL" sz="900"/>
            </a:lvl6pPr>
            <a:lvl7pPr marL="2743200" indent="0" algn="r" latinLnBrk="0">
              <a:buNone/>
              <a:defRPr lang="he-IL" sz="900"/>
            </a:lvl7pPr>
            <a:lvl8pPr marL="3200400" indent="0" algn="r" latinLnBrk="0">
              <a:buNone/>
              <a:defRPr lang="he-IL" sz="900"/>
            </a:lvl8pPr>
            <a:lvl9pPr marL="3657600" indent="0" algn="r" latinLnBrk="0">
              <a:buNone/>
              <a:defRPr lang="he-IL" sz="900"/>
            </a:lvl9pPr>
          </a:lstStyle>
          <a:p>
            <a:pPr lvl="0" algn="r" rtl="1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9AFE8FB1-0A7A-443E-AAF7-31D4FA1AA312}" type="datetimeFigureOut">
              <a:rPr lang="he-IL" smtClean="0"/>
              <a:pPr/>
              <a:t>י"א/תשרי/תש"פ</a:t>
            </a:fld>
            <a:endParaRPr lang="he-IL" dirty="0"/>
          </a:p>
        </p:txBody>
      </p:sp>
      <p:sp>
        <p:nvSpPr>
          <p:cNvPr id="6" name="מציין מיקום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r"/>
            <a:endParaRPr lang="he-IL"/>
          </a:p>
        </p:txBody>
      </p:sp>
      <p:sp>
        <p:nvSpPr>
          <p:cNvPr id="7" name="מציין מיקום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25BA54BD-C84D-46CE-8B72-31BFB26ABA43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מסגרת"/>
          <p:cNvGrpSpPr/>
          <p:nvPr/>
        </p:nvGrpSpPr>
        <p:grpSpPr bwMode="invGray">
          <a:xfrm>
            <a:off x="4375384" y="1630821"/>
            <a:ext cx="6291028" cy="4575885"/>
            <a:chOff x="4417839" y="1630821"/>
            <a:chExt cx="6291028" cy="4575885"/>
          </a:xfrm>
        </p:grpSpPr>
        <p:grpSp>
          <p:nvGrpSpPr>
            <p:cNvPr id="615" name="קבוצה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קבוצה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צורה חופשית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44" name="צורה חופשית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45" name="צורה חופשית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46" name="צורה חופשית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47" name="צורה חופשית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48" name="צורה חופשית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49" name="צורה חופשית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50" name="צורה חופשית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51" name="צורה חופשית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52" name="צורה חופשית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53" name="צורה חופשית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54" name="צורה חופשית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55" name="צורה חופשית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56" name="צורה חופשית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57" name="צורה חופשית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58" name="צורה חופשית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59" name="צורה חופשית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60" name="צורה חופשית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61" name="צורה חופשית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62" name="צורה חופשית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63" name="צורה חופשית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64" name="צורה חופשית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65" name="צורה חופשית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66" name="צורה חופשית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67" name="צורה חופשית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68" name="צורה חופשית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69" name="צורה חופשית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70" name="צורה חופשית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71" name="צורה חופשית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72" name="צורה חופשית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73" name="צורה חופשית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74" name="צורה חופשית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75" name="צורה חופשית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76" name="צורה חופשית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77" name="צורה חופשית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78" name="צורה חופשית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79" name="צורה חופשית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80" name="צורה חופשית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81" name="צורה חופשית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82" name="צורה חופשית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83" name="צורה חופשית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84" name="צורה חופשית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85" name="צורה חופשית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86" name="צורה חופשית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87" name="צורה חופשית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88" name="צורה חופשית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89" name="צורה חופשית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90" name="צורה חופשית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91" name="צורה חופשית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92" name="צורה חופשית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93" name="צורה חופשית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94" name="צורה חופשית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95" name="צורה חופשית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96" name="צורה חופשית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97" name="צורה חופשית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98" name="צורה חופשית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99" name="צורה חופשית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900" name="צורה חופשית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901" name="צורה חופשית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902" name="צורה חופשית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903" name="צורה חופשית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904" name="צורה חופשית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905" name="צורה חופשית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906" name="צורה חופשית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907" name="צורה חופשית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908" name="צורה חופשית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909" name="צורה חופשית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910" name="צורה חופשית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911" name="צורה חופשית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912" name="צורה חופשית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913" name="צורה חופשית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914" name="צורה חופשית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915" name="צורה חופשית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916" name="צורה חופשית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grpSp>
            <p:nvGrpSpPr>
              <p:cNvPr id="768" name="קבוצה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צורה חופשית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70" name="צורה חופשית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71" name="צורה חופשית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72" name="צורה חופשית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73" name="צורה חופשית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74" name="צורה חופשית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75" name="צורה חופשית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76" name="צורה חופשית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77" name="צורה חופשית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78" name="צורה חופשית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79" name="צורה חופשית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80" name="צורה חופשית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81" name="צורה חופשית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82" name="צורה חופשית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83" name="צורה חופשית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84" name="צורה חופשית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85" name="צורה חופשית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86" name="צורה חופשית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87" name="צורה חופשית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88" name="צורה חופשית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89" name="צורה חופשית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90" name="צורה חופשית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91" name="צורה חופשית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92" name="צורה חופשית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93" name="צורה חופשית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94" name="צורה חופשית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95" name="צורה חופשית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96" name="צורה חופשית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97" name="צורה חופשית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98" name="צורה חופשית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99" name="צורה חופשית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00" name="צורה חופשית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01" name="צורה חופשית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02" name="צורה חופשית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03" name="צורה חופשית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04" name="צורה חופשית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05" name="צורה חופשית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06" name="צורה חופשית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07" name="צורה חופשית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08" name="צורה חופשית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09" name="צורה חופשית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10" name="צורה חופשית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11" name="צורה חופשית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12" name="צורה חופשית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13" name="צורה חופשית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14" name="צורה חופשית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15" name="צורה חופשית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16" name="צורה חופשית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17" name="צורה חופשית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18" name="צורה חופשית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19" name="צורה חופשית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20" name="צורה חופשית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21" name="צורה חופשית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22" name="צורה חופשית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23" name="צורה חופשית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24" name="צורה חופשית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25" name="צורה חופשית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26" name="צורה חופשית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27" name="צורה חופשית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28" name="צורה חופשית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29" name="צורה חופשית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30" name="צורה חופשית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31" name="צורה חופשית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32" name="צורה חופשית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33" name="צורה חופשית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34" name="צורה חופשית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35" name="צורה חופשית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36" name="צורה חופשית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37" name="צורה חופשית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38" name="צורה חופשית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39" name="צורה חופשית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40" name="צורה חופשית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41" name="צורה חופשית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842" name="צורה חופשית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</p:grpSp>
        <p:grpSp>
          <p:nvGrpSpPr>
            <p:cNvPr id="616" name="קבוצה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קבוצה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צורה חופשית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94" name="צורה חופשית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95" name="צורה חופשית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96" name="צורה חופשית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97" name="צורה חופשית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98" name="צורה חופשית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99" name="צורה חופשית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00" name="צורה חופשית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01" name="צורה חופשית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02" name="צורה חופשית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03" name="צורה חופשית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04" name="צורה חופשית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05" name="צורה חופשית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06" name="צורה חופשית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07" name="צורה חופשית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08" name="צורה חופשית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09" name="צורה חופשית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10" name="צורה חופשית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11" name="צורה חופשית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12" name="צורה חופשית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13" name="צורה חופשית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14" name="צורה חופשית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15" name="צורה חופשית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16" name="צורה חופשית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17" name="צורה חופשית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18" name="צורה חופשית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19" name="צורה חופשית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20" name="צורה חופשית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21" name="צורה חופשית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22" name="צורה חופשית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23" name="צורה חופשית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24" name="צורה חופשית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25" name="צורה חופשית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26" name="צורה חופשית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27" name="צורה חופשית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28" name="צורה חופשית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29" name="צורה חופשית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30" name="צורה חופשית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31" name="צורה חופשית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32" name="צורה חופשית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33" name="צורה חופשית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34" name="צורה חופשית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35" name="צורה חופשית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36" name="צורה חופשית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37" name="צורה חופשית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38" name="צורה חופשית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39" name="צורה חופשית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40" name="צורה חופשית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41" name="צורה חופשית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42" name="צורה חופשית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43" name="צורה חופשית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44" name="צורה חופשית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45" name="צורה חופשית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46" name="צורה חופשית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47" name="צורה חופשית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48" name="צורה חופשית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49" name="צורה חופשית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50" name="צורה חופשית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51" name="צורה חופשית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52" name="צורה חופשית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53" name="צורה חופשית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54" name="צורה חופשית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55" name="צורה חופשית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56" name="צורה חופשית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57" name="צורה חופשית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58" name="צורה חופשית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59" name="צורה חופשית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60" name="צורה חופשית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61" name="צורה חופשית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62" name="צורה חופשית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63" name="צורה חופשית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64" name="צורה חופשית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65" name="צורה חופשית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766" name="צורה חופשית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grpSp>
            <p:nvGrpSpPr>
              <p:cNvPr id="618" name="קבוצה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צורה חופשית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20" name="צורה חופשית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21" name="צורה חופשית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22" name="צורה חופשית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23" name="צורה חופשית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24" name="צורה חופשית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25" name="צורה חופשית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26" name="צורה חופשית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27" name="צורה חופשית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28" name="צורה חופשית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29" name="צורה חופשית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30" name="צורה חופשית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31" name="צורה חופשית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32" name="צורה חופשית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33" name="צורה חופשית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34" name="צורה חופשית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35" name="צורה חופשית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36" name="צורה חופשית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37" name="צורה חופשית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38" name="צורה חופשית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39" name="צורה חופשית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40" name="צורה חופשית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41" name="צורה חופשית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42" name="צורה חופשית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43" name="צורה חופשית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44" name="צורה חופשית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45" name="צורה חופשית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46" name="צורה חופשית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47" name="צורה חופשית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48" name="צורה חופשית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49" name="צורה חופשית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50" name="צורה חופשית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51" name="צורה חופשית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52" name="צורה חופשית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53" name="צורה חופשית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54" name="צורה חופשית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55" name="צורה חופשית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56" name="צורה חופשית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57" name="צורה חופשית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58" name="צורה חופשית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59" name="צורה חופשית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60" name="צורה חופשית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61" name="צורה חופשית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62" name="צורה חופשית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63" name="צורה חופשית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64" name="צורה חופשית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65" name="צורה חופשית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66" name="צורה חופשית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67" name="צורה חופשית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68" name="צורה חופשית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69" name="צורה חופשית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70" name="צורה חופשית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71" name="צורה חופשית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72" name="צורה חופשית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73" name="צורה חופשית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74" name="צורה חופשית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75" name="צורה חופשית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76" name="צורה חופשית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77" name="צורה חופשית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78" name="צורה חופשית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79" name="צורה חופשית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80" name="צורה חופשית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81" name="צורה חופשית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82" name="צורה חופשית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83" name="צורה חופשית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84" name="צורה חופשית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85" name="צורה חופשית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86" name="צורה חופשית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87" name="צורה חופשית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88" name="צורה חופשית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89" name="צורה חופשית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90" name="צורה חופשית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91" name="צורה חופשית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92" name="צורה חופשית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1"/>
                  <a:endParaRPr lang="he-IL">
                    <a:ln>
                      <a:noFill/>
                    </a:ln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</p:grpSp>
      </p:grp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r" latinLnBrk="0">
              <a:defRPr lang="he-IL" sz="32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r" rtl="1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מונה 2"/>
          <p:cNvSpPr>
            <a:spLocks noGrp="1"/>
          </p:cNvSpPr>
          <p:nvPr>
            <p:ph type="pic" idx="1"/>
          </p:nvPr>
        </p:nvSpPr>
        <p:spPr>
          <a:xfrm>
            <a:off x="4673722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r" latinLnBrk="0">
              <a:buNone/>
              <a:defRPr lang="he-IL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r" latinLnBrk="0">
              <a:buNone/>
              <a:defRPr lang="he-IL" sz="2800"/>
            </a:lvl2pPr>
            <a:lvl3pPr marL="914400" indent="0" algn="r" latinLnBrk="0">
              <a:buNone/>
              <a:defRPr lang="he-IL" sz="2400"/>
            </a:lvl3pPr>
            <a:lvl4pPr marL="1371600" indent="0" algn="r" latinLnBrk="0">
              <a:buNone/>
              <a:defRPr lang="he-IL" sz="2000"/>
            </a:lvl4pPr>
            <a:lvl5pPr marL="1828800" indent="0" algn="r" latinLnBrk="0">
              <a:buNone/>
              <a:defRPr lang="he-IL" sz="2000"/>
            </a:lvl5pPr>
            <a:lvl6pPr marL="2286000" indent="0" algn="r" latinLnBrk="0">
              <a:buNone/>
              <a:defRPr lang="he-IL" sz="2000"/>
            </a:lvl6pPr>
            <a:lvl7pPr marL="2743200" indent="0" algn="r" latinLnBrk="0">
              <a:buNone/>
              <a:defRPr lang="he-IL" sz="2000"/>
            </a:lvl7pPr>
            <a:lvl8pPr marL="3200400" indent="0" algn="r" latinLnBrk="0">
              <a:buNone/>
              <a:defRPr lang="he-IL" sz="2000"/>
            </a:lvl8pPr>
            <a:lvl9pPr marL="3657600" indent="0" algn="r" latinLnBrk="0">
              <a:buNone/>
              <a:defRPr lang="he-IL" sz="2000"/>
            </a:lvl9pPr>
          </a:lstStyle>
          <a:p>
            <a:pPr algn="r" rtl="1"/>
            <a:r>
              <a:rPr lang="he-IL"/>
              <a:t>לחץ על הסמל כדי להוסיף תמונה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528913" y="3411748"/>
            <a:ext cx="2743200" cy="2743200"/>
          </a:xfrm>
        </p:spPr>
        <p:txBody>
          <a:bodyPr anchor="b">
            <a:normAutofit/>
          </a:bodyPr>
          <a:lstStyle>
            <a:lvl1pPr marL="0" indent="0" algn="r" latinLnBrk="0">
              <a:spcBef>
                <a:spcPts val="1200"/>
              </a:spcBef>
              <a:buNone/>
              <a:defRPr lang="he-IL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r" latinLnBrk="0">
              <a:buNone/>
              <a:defRPr lang="he-IL" sz="1200"/>
            </a:lvl2pPr>
            <a:lvl3pPr marL="914400" indent="0" algn="r" latinLnBrk="0">
              <a:buNone/>
              <a:defRPr lang="he-IL" sz="1000"/>
            </a:lvl3pPr>
            <a:lvl4pPr marL="1371600" indent="0" algn="r" latinLnBrk="0">
              <a:buNone/>
              <a:defRPr lang="he-IL" sz="900"/>
            </a:lvl4pPr>
            <a:lvl5pPr marL="1828800" indent="0" algn="r" latinLnBrk="0">
              <a:buNone/>
              <a:defRPr lang="he-IL" sz="900"/>
            </a:lvl5pPr>
            <a:lvl6pPr marL="2286000" indent="0" algn="r" latinLnBrk="0">
              <a:buNone/>
              <a:defRPr lang="he-IL" sz="900"/>
            </a:lvl6pPr>
            <a:lvl7pPr marL="2743200" indent="0" algn="r" latinLnBrk="0">
              <a:buNone/>
              <a:defRPr lang="he-IL" sz="900"/>
            </a:lvl7pPr>
            <a:lvl8pPr marL="3200400" indent="0" algn="r" latinLnBrk="0">
              <a:buNone/>
              <a:defRPr lang="he-IL" sz="900"/>
            </a:lvl8pPr>
            <a:lvl9pPr marL="3657600" indent="0" algn="r" latinLnBrk="0">
              <a:buNone/>
              <a:defRPr lang="he-IL" sz="900"/>
            </a:lvl9pPr>
          </a:lstStyle>
          <a:p>
            <a:pPr lvl="0" algn="r" rtl="1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9AFE8FB1-0A7A-443E-AAF7-31D4FA1AA312}" type="datetimeFigureOut">
              <a:rPr lang="he-IL" smtClean="0"/>
              <a:pPr/>
              <a:t>י"א/תשרי/תש"פ</a:t>
            </a:fld>
            <a:endParaRPr lang="he-IL" dirty="0"/>
          </a:p>
        </p:txBody>
      </p:sp>
      <p:sp>
        <p:nvSpPr>
          <p:cNvPr id="6" name="מציין מיקום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r"/>
            <a:endParaRPr lang="he-IL"/>
          </a:p>
        </p:txBody>
      </p:sp>
      <p:sp>
        <p:nvSpPr>
          <p:cNvPr id="7" name="מציין מיקום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25BA54BD-C84D-46CE-8B72-31BFB26ABA43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כותרת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1" anchor="b">
            <a:normAutofit/>
          </a:bodyPr>
          <a:lstStyle/>
          <a:p>
            <a:pPr algn="r" rtl="1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 algn="r" rtl="1"/>
            <a:r>
              <a:rPr lang="he-IL"/>
              <a:t>לחץ כדי לערוך סגנונות טקסט של תבנית בסיס</a:t>
            </a:r>
          </a:p>
          <a:p>
            <a:pPr lvl="1" algn="r" rtl="1"/>
            <a:r>
              <a:rPr lang="he-IL"/>
              <a:t>רמה שניה</a:t>
            </a:r>
          </a:p>
          <a:p>
            <a:pPr lvl="2" algn="r" rtl="1"/>
            <a:r>
              <a:rPr lang="he-IL"/>
              <a:t>רמה שלישית</a:t>
            </a:r>
          </a:p>
          <a:p>
            <a:pPr lvl="3" algn="r" rtl="1"/>
            <a:r>
              <a:rPr lang="he-IL"/>
              <a:t>רמה רביעית</a:t>
            </a:r>
          </a:p>
          <a:p>
            <a:pPr lvl="4" algn="r" rtl="1"/>
            <a:r>
              <a:rPr lang="he-IL"/>
              <a:t>רמה חמישית</a:t>
            </a:r>
          </a:p>
        </p:txBody>
      </p:sp>
      <p:sp>
        <p:nvSpPr>
          <p:cNvPr id="4" name="מציין מיקום תאריך 3"/>
          <p:cNvSpPr>
            <a:spLocks noGrp="1"/>
          </p:cNvSpPr>
          <p:nvPr>
            <p:ph type="dt" sz="half" idx="2"/>
          </p:nvPr>
        </p:nvSpPr>
        <p:spPr>
          <a:xfrm>
            <a:off x="2879530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 latinLnBrk="0">
              <a:defRPr lang="he-IL"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9AFE8FB1-0A7A-443E-AAF7-31D4FA1AA312}" type="datetimeFigureOut">
              <a:rPr lang="he-IL" smtClean="0"/>
              <a:pPr/>
              <a:t>י"א/תשרי/תש"פ</a:t>
            </a:fld>
            <a:endParaRPr lang="he-IL"/>
          </a:p>
        </p:txBody>
      </p:sp>
      <p:sp>
        <p:nvSpPr>
          <p:cNvPr id="5" name="מציין מיקום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3418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latinLnBrk="0">
              <a:defRPr lang="he-IL"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e-IL" dirty="0"/>
          </a:p>
        </p:txBody>
      </p:sp>
      <p:sp>
        <p:nvSpPr>
          <p:cNvPr id="6" name="מציין מיקום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1518104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 latinLnBrk="0">
              <a:defRPr lang="he-IL"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25BA54BD-C84D-46CE-8B72-31BFB26ABA43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lang="he-IL" sz="32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74320" algn="l" defTabSz="914400" rtl="1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lang="he-IL"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76072" indent="-274320" algn="l" defTabSz="914400" rtl="1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lang="he-IL"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804672" indent="-228600" algn="l" defTabSz="914400" rtl="1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lang="he-IL"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033272" indent="-228600" algn="l" defTabSz="914400" rtl="1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lang="he-IL"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261872" indent="-228600" algn="l" defTabSz="914400" rtl="1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lang="he-IL"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490472" indent="-228600" algn="r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lang="he-IL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r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lang="he-IL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r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lang="he-IL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r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lang="he-IL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0" eaLnBrk="1" latinLnBrk="0" hangingPunct="1">
        <a:defRPr lang="he-IL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0" eaLnBrk="1" latinLnBrk="0" hangingPunct="1">
        <a:defRPr lang="he-IL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0" eaLnBrk="1" latinLnBrk="0" hangingPunct="1">
        <a:defRPr lang="he-IL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0" eaLnBrk="1" latinLnBrk="0" hangingPunct="1">
        <a:defRPr lang="he-IL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0" eaLnBrk="1" latinLnBrk="0" hangingPunct="1">
        <a:defRPr lang="he-IL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0" eaLnBrk="1" latinLnBrk="0" hangingPunct="1">
        <a:defRPr lang="he-IL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0" eaLnBrk="1" latinLnBrk="0" hangingPunct="1">
        <a:defRPr lang="he-IL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0" eaLnBrk="1" latinLnBrk="0" hangingPunct="1">
        <a:defRPr lang="he-IL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0" eaLnBrk="1" latinLnBrk="0" hangingPunct="1">
        <a:defRPr lang="he-IL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כותרת 12"/>
          <p:cNvSpPr>
            <a:spLocks noGrp="1"/>
          </p:cNvSpPr>
          <p:nvPr>
            <p:ph type="title"/>
          </p:nvPr>
        </p:nvSpPr>
        <p:spPr>
          <a:xfrm>
            <a:off x="-4954588" y="5562600"/>
            <a:ext cx="9143998" cy="1020762"/>
          </a:xfrm>
        </p:spPr>
        <p:txBody>
          <a:bodyPr>
            <a:noAutofit/>
          </a:bodyPr>
          <a:lstStyle/>
          <a:p>
            <a:pPr algn="r"/>
            <a:r>
              <a:rPr lang="he-IL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טפסים</a:t>
            </a:r>
            <a:endParaRPr lang="he-IL" sz="7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727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11" y="1963846"/>
            <a:ext cx="6572069" cy="38273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/>
              <a:t>טפסים</a:t>
            </a:r>
          </a:p>
        </p:txBody>
      </p:sp>
      <p:sp>
        <p:nvSpPr>
          <p:cNvPr id="5" name="מציין מיקום תוכן 4"/>
          <p:cNvSpPr>
            <a:spLocks noGrp="1"/>
          </p:cNvSpPr>
          <p:nvPr>
            <p:ph sz="half" idx="1"/>
          </p:nvPr>
        </p:nvSpPr>
        <p:spPr>
          <a:xfrm>
            <a:off x="7847012" y="1877175"/>
            <a:ext cx="3962400" cy="4125629"/>
          </a:xfrm>
        </p:spPr>
        <p:txBody>
          <a:bodyPr numCol="1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he-I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סרגל הכלים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 startAt="5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סוג טופס -אופציה לסינון לפי אופי הטופס כגון: הצעות, הצהרות, ביטולים.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 startAt="5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מעודפים -אופציה להצגת הטפסים שסומנו כמועדפים</a:t>
            </a:r>
          </a:p>
        </p:txBody>
      </p:sp>
    </p:spTree>
    <p:extLst>
      <p:ext uri="{BB962C8B-B14F-4D97-AF65-F5344CB8AC3E}">
        <p14:creationId xmlns:p14="http://schemas.microsoft.com/office/powerpoint/2010/main" val="10798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/>
              <a:t>טפסים</a:t>
            </a:r>
          </a:p>
        </p:txBody>
      </p:sp>
      <p:sp>
        <p:nvSpPr>
          <p:cNvPr id="5" name="מציין מיקום תוכן 4"/>
          <p:cNvSpPr>
            <a:spLocks noGrp="1"/>
          </p:cNvSpPr>
          <p:nvPr>
            <p:ph sz="half" idx="1"/>
          </p:nvPr>
        </p:nvSpPr>
        <p:spPr>
          <a:xfrm>
            <a:off x="6704012" y="1877175"/>
            <a:ext cx="4953000" cy="4125629"/>
          </a:xfrm>
        </p:spPr>
        <p:txBody>
          <a:bodyPr numCol="1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he-I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פעולות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סימון טופס מועדף מתבצע ע"י לחיצה על סמל הכוכב מימין לשם הטופס.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בלחיצה כפולה על הטופס או קליק ימני בעכבר &gt; פתח טופס: יפתח בחלון חדש הטופס הריק שברצונכם למלא.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12" y="2235227"/>
            <a:ext cx="5561905" cy="34095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859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909E-6 2.96296E-6 L 0.14066 0.0032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3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/>
              <a:t>טפסים</a:t>
            </a:r>
          </a:p>
        </p:txBody>
      </p:sp>
      <p:sp>
        <p:nvSpPr>
          <p:cNvPr id="5" name="מציין מיקום תוכן 4"/>
          <p:cNvSpPr>
            <a:spLocks noGrp="1"/>
          </p:cNvSpPr>
          <p:nvPr>
            <p:ph sz="half" idx="1"/>
          </p:nvPr>
        </p:nvSpPr>
        <p:spPr>
          <a:xfrm>
            <a:off x="6170612" y="1905000"/>
            <a:ext cx="5410200" cy="4125629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he-I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מילוי הטפסים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he-IL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שדות שצבועים בצבע כחול הינם שדות חיפוש שמאפשרים לבחור נתון מתיק הלקוח נתונים מכרטיס הלקוח במודול ניהול משרד.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he-IL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שדות שצבועים בצבע צהוב הינם שדות שניתנים  להזנה באופן ידני (וגם יודעים למשוך נתונים)</a:t>
            </a:r>
          </a:p>
        </p:txBody>
      </p:sp>
      <p:sp>
        <p:nvSpPr>
          <p:cNvPr id="3" name="מלבן 2"/>
          <p:cNvSpPr/>
          <p:nvPr/>
        </p:nvSpPr>
        <p:spPr>
          <a:xfrm>
            <a:off x="1751012" y="2919788"/>
            <a:ext cx="4191000" cy="457200"/>
          </a:xfrm>
          <a:prstGeom prst="rect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שדה חיפוש המציג תוצאות</a:t>
            </a:r>
          </a:p>
        </p:txBody>
      </p:sp>
      <p:sp>
        <p:nvSpPr>
          <p:cNvPr id="6" name="מלבן 5"/>
          <p:cNvSpPr/>
          <p:nvPr/>
        </p:nvSpPr>
        <p:spPr>
          <a:xfrm>
            <a:off x="1751012" y="4876800"/>
            <a:ext cx="4191000" cy="457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b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שדה טקסט להזנה</a:t>
            </a:r>
          </a:p>
        </p:txBody>
      </p:sp>
    </p:spTree>
    <p:extLst>
      <p:ext uri="{BB962C8B-B14F-4D97-AF65-F5344CB8AC3E}">
        <p14:creationId xmlns:p14="http://schemas.microsoft.com/office/powerpoint/2010/main" val="289811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/>
              <a:t>טפסים</a:t>
            </a:r>
          </a:p>
        </p:txBody>
      </p:sp>
      <p:sp>
        <p:nvSpPr>
          <p:cNvPr id="5" name="מציין מיקום תוכן 4"/>
          <p:cNvSpPr>
            <a:spLocks noGrp="1"/>
          </p:cNvSpPr>
          <p:nvPr>
            <p:ph sz="half" idx="1"/>
          </p:nvPr>
        </p:nvSpPr>
        <p:spPr>
          <a:xfrm>
            <a:off x="6704012" y="1877175"/>
            <a:ext cx="3962400" cy="4125629"/>
          </a:xfrm>
        </p:spPr>
        <p:txBody>
          <a:bodyPr numCol="1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he-I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מילוי הטפסים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לדוגמה: נקליד תחילת מס' ת.ז. בשדה המתאים והמערכת תשלים את התוצאות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12" y="1752600"/>
            <a:ext cx="5673977" cy="4800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723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882E-6 4.44444E-6 L 0.20487 -0.0055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37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/>
              <a:t>טפסים</a:t>
            </a:r>
          </a:p>
        </p:txBody>
      </p:sp>
      <p:sp>
        <p:nvSpPr>
          <p:cNvPr id="5" name="מציין מיקום תוכן 4"/>
          <p:cNvSpPr>
            <a:spLocks noGrp="1"/>
          </p:cNvSpPr>
          <p:nvPr>
            <p:ph sz="half" idx="1"/>
          </p:nvPr>
        </p:nvSpPr>
        <p:spPr>
          <a:xfrm>
            <a:off x="6721310" y="1877175"/>
            <a:ext cx="4402301" cy="4125629"/>
          </a:xfrm>
        </p:spPr>
        <p:txBody>
          <a:bodyPr numCol="1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he-I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מילוי הטפסים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לאחר בחירת הלקוח הרצוי, המערכת תשלים את הפרטים מתיק הלקוח לשדות הרלוונטיים.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20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*כל השדות ניתנים להזנה חופשית כך שאין מניעה להמשיך להזין נתונים בטופס.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12" y="1752600"/>
            <a:ext cx="6167526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8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4436E-8 2.22222E-6 L 0.17218 2.22222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/>
              <a:t>טפסים</a:t>
            </a:r>
          </a:p>
        </p:txBody>
      </p:sp>
      <p:sp>
        <p:nvSpPr>
          <p:cNvPr id="5" name="מציין מיקום תוכן 4"/>
          <p:cNvSpPr>
            <a:spLocks noGrp="1"/>
          </p:cNvSpPr>
          <p:nvPr>
            <p:ph sz="half" idx="1"/>
          </p:nvPr>
        </p:nvSpPr>
        <p:spPr>
          <a:xfrm>
            <a:off x="7466012" y="1877175"/>
            <a:ext cx="4114800" cy="4125629"/>
          </a:xfrm>
        </p:spPr>
        <p:txBody>
          <a:bodyPr numCol="1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he-I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מילוי הטפסים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לאחר שסיימנו למלא את השדות בטופס, יש ללחוץ על כפתור </a:t>
            </a:r>
            <a:r>
              <a:rPr lang="he-I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"צור קובץ". </a:t>
            </a: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מרגע לחיצה על הכפתור הטופס עם כל הנתונים יעבור ללשונית </a:t>
            </a:r>
            <a:r>
              <a:rPr lang="he-I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"טפסים בטיפול".</a:t>
            </a:r>
            <a:endParaRPr lang="he-IL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8" name="Picture 4" descr="C:\Users\aviad\AppData\Local\Temp\SNAGHTML16978c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1534802"/>
            <a:ext cx="6934200" cy="495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35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/>
              <a:t>טפסים</a:t>
            </a:r>
          </a:p>
        </p:txBody>
      </p:sp>
      <p:sp>
        <p:nvSpPr>
          <p:cNvPr id="5" name="מציין מיקום תוכן 4"/>
          <p:cNvSpPr>
            <a:spLocks noGrp="1"/>
          </p:cNvSpPr>
          <p:nvPr>
            <p:ph sz="half" idx="1"/>
          </p:nvPr>
        </p:nvSpPr>
        <p:spPr>
          <a:xfrm>
            <a:off x="1522414" y="1877175"/>
            <a:ext cx="9143998" cy="1323225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he-I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טפסים בטיפול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לאחר מילוי הטופס ללקוח, הטופס יתווסף באופן אוטומטי ללשונית טפסים בטיפול ויקבל סטטוס בהתאם למצבו.</a:t>
            </a:r>
          </a:p>
        </p:txBody>
      </p:sp>
      <p:pic>
        <p:nvPicPr>
          <p:cNvPr id="22534" name="Picture 6" descr="C:\Users\aviad\AppData\Local\Temp\SNAGHTML169f41e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3" y="3505200"/>
            <a:ext cx="7467600" cy="290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30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/>
              <a:t>טפסים</a:t>
            </a:r>
          </a:p>
        </p:txBody>
      </p:sp>
      <p:sp>
        <p:nvSpPr>
          <p:cNvPr id="5" name="מציין מיקום תוכן 4"/>
          <p:cNvSpPr>
            <a:spLocks noGrp="1"/>
          </p:cNvSpPr>
          <p:nvPr>
            <p:ph sz="half" idx="1"/>
          </p:nvPr>
        </p:nvSpPr>
        <p:spPr>
          <a:xfrm>
            <a:off x="1141412" y="1877175"/>
            <a:ext cx="9525000" cy="4125629"/>
          </a:xfrm>
        </p:spPr>
        <p:txBody>
          <a:bodyPr numCol="1"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he-I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טפסים בטיפול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להלן התהליך שהמסמך עובר מרגע כניסתו ללשונית "טפסים בטיפול" כולל הצבע שכל סטטוס מקבל:</a:t>
            </a:r>
          </a:p>
        </p:txBody>
      </p:sp>
      <p:graphicFrame>
        <p:nvGraphicFramePr>
          <p:cNvPr id="6" name="דיאגרמה 5"/>
          <p:cNvGraphicFramePr/>
          <p:nvPr>
            <p:extLst>
              <p:ext uri="{D42A27DB-BD31-4B8C-83A1-F6EECF244321}">
                <p14:modId xmlns:p14="http://schemas.microsoft.com/office/powerpoint/2010/main" val="3238204166"/>
              </p:ext>
            </p:extLst>
          </p:nvPr>
        </p:nvGraphicFramePr>
        <p:xfrm>
          <a:off x="1522415" y="3428999"/>
          <a:ext cx="8634940" cy="2438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7411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047" y="4267200"/>
            <a:ext cx="4044462" cy="2286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/>
              <a:t>טפסים</a:t>
            </a:r>
          </a:p>
        </p:txBody>
      </p:sp>
      <p:sp>
        <p:nvSpPr>
          <p:cNvPr id="5" name="מציין מיקום תוכן 4"/>
          <p:cNvSpPr>
            <a:spLocks noGrp="1"/>
          </p:cNvSpPr>
          <p:nvPr>
            <p:ph sz="half" idx="1"/>
          </p:nvPr>
        </p:nvSpPr>
        <p:spPr>
          <a:xfrm>
            <a:off x="6475412" y="1877175"/>
            <a:ext cx="4191000" cy="4125629"/>
          </a:xfrm>
        </p:spPr>
        <p:txBody>
          <a:bodyPr numCol="1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he-IL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שליחת טופס לחתימה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קליק ימני על המסמך &gt;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בחירת אמצעי השליחה: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SMS</a:t>
            </a:r>
            <a:endParaRPr lang="he-I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דוא"ל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המערכת מייצרת לינק ייחודי ומאובטח המוביל לטופס: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4"/>
          <a:srcRect l="51912" b="62120"/>
          <a:stretch/>
        </p:blipFill>
        <p:spPr>
          <a:xfrm>
            <a:off x="732121" y="1752600"/>
            <a:ext cx="4447019" cy="23774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" name="מחבר חץ ישר 6"/>
          <p:cNvCxnSpPr/>
          <p:nvPr/>
        </p:nvCxnSpPr>
        <p:spPr>
          <a:xfrm>
            <a:off x="4722812" y="5359684"/>
            <a:ext cx="1447800" cy="0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מלבן 7"/>
          <p:cNvSpPr/>
          <p:nvPr/>
        </p:nvSpPr>
        <p:spPr>
          <a:xfrm>
            <a:off x="6323012" y="5029200"/>
            <a:ext cx="381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https://www.bafi.co.il/?m=client_form&amp;token=5c053ec873659522c682ca0d8243afee</a:t>
            </a:r>
            <a:endParaRPr lang="he-IL" sz="16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" name="מחבר חץ ישר 10"/>
          <p:cNvCxnSpPr/>
          <p:nvPr/>
        </p:nvCxnSpPr>
        <p:spPr>
          <a:xfrm>
            <a:off x="2046006" y="3250676"/>
            <a:ext cx="9806" cy="1245124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433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/>
              <a:t>טפסים</a:t>
            </a:r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 rotWithShape="1">
          <a:blip r:embed="rId3"/>
          <a:srcRect l="14106" r="5619" b="11698"/>
          <a:stretch/>
        </p:blipFill>
        <p:spPr>
          <a:xfrm>
            <a:off x="5408612" y="1737620"/>
            <a:ext cx="4450909" cy="48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4"/>
          <a:srcRect r="23392" b="15730"/>
          <a:stretch/>
        </p:blipFill>
        <p:spPr>
          <a:xfrm>
            <a:off x="489280" y="1760401"/>
            <a:ext cx="4450910" cy="48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מציין מיקום תוכן 4"/>
          <p:cNvSpPr>
            <a:spLocks noGrp="1"/>
          </p:cNvSpPr>
          <p:nvPr>
            <p:ph sz="half" idx="1"/>
          </p:nvPr>
        </p:nvSpPr>
        <p:spPr>
          <a:xfrm>
            <a:off x="9980612" y="1981200"/>
            <a:ext cx="1905000" cy="4343400"/>
          </a:xfrm>
        </p:spPr>
        <p:txBody>
          <a:bodyPr numCol="1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he-I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שליחת טופס לחתימה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לוחץ על הלינק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חותם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לוחץ "שלח"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מציין מיקום תוכן 4"/>
          <p:cNvSpPr>
            <a:spLocks noGrp="1"/>
          </p:cNvSpPr>
          <p:nvPr>
            <p:ph sz="half" idx="1"/>
          </p:nvPr>
        </p:nvSpPr>
        <p:spPr>
          <a:xfrm>
            <a:off x="8837612" y="1905000"/>
            <a:ext cx="804532" cy="914400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he-IL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6" name="מציין מיקום תוכן 4"/>
          <p:cNvSpPr>
            <a:spLocks noGrp="1"/>
          </p:cNvSpPr>
          <p:nvPr>
            <p:ph sz="half" idx="1"/>
          </p:nvPr>
        </p:nvSpPr>
        <p:spPr>
          <a:xfrm>
            <a:off x="3967603" y="1905000"/>
            <a:ext cx="804532" cy="914400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he-IL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4938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5" grpId="0" build="p"/>
      <p:bldP spid="1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/>
              <a:t>טפסים</a:t>
            </a:r>
          </a:p>
        </p:txBody>
      </p:sp>
      <p:sp>
        <p:nvSpPr>
          <p:cNvPr id="5" name="מציין מיקום תוכן 4"/>
          <p:cNvSpPr>
            <a:spLocks noGrp="1"/>
          </p:cNvSpPr>
          <p:nvPr>
            <p:ph sz="half" idx="1"/>
          </p:nvPr>
        </p:nvSpPr>
        <p:spPr>
          <a:xfrm>
            <a:off x="7466011" y="1905000"/>
            <a:ext cx="3200401" cy="4495800"/>
          </a:xfrm>
        </p:spPr>
        <p:txBody>
          <a:bodyPr numCol="1" spcCol="360000" anchor="t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he-IL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יתרונות המערכת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משיכה אוטומטית של נתונים מתיק הלקוח ישירות לטופס.</a:t>
            </a:r>
          </a:p>
          <a:p>
            <a:pPr marL="0" indent="0" algn="ctr">
              <a:lnSpc>
                <a:spcPct val="100000"/>
              </a:lnSpc>
              <a:buNone/>
            </a:pP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rtl="1">
              <a:lnSpc>
                <a:spcPct val="100000"/>
              </a:lnSpc>
              <a:buNone/>
            </a:pPr>
            <a:endParaRPr lang="he-I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60364"/>
            <a:ext cx="7313612" cy="499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969E-6 1.85185E-6 L 0.2188 -0.0023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88 -0.00232 L 0.2188 -0.23565 " pathEditMode="relative" rAng="0" ptsTypes="AA">
                                      <p:cBhvr>
                                        <p:cTn id="11" dur="5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/>
              <a:t>טפסים</a:t>
            </a:r>
          </a:p>
        </p:txBody>
      </p:sp>
      <p:sp>
        <p:nvSpPr>
          <p:cNvPr id="5" name="מציין מיקום תוכן 4"/>
          <p:cNvSpPr>
            <a:spLocks noGrp="1"/>
          </p:cNvSpPr>
          <p:nvPr>
            <p:ph sz="half" idx="1"/>
          </p:nvPr>
        </p:nvSpPr>
        <p:spPr>
          <a:xfrm>
            <a:off x="6475412" y="1877175"/>
            <a:ext cx="4191000" cy="4125629"/>
          </a:xfrm>
        </p:spPr>
        <p:txBody>
          <a:bodyPr numCol="1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he-IL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שליחת טופס לחתימה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לאחר מכן הטופס חוזר אוטומטית למערכת ומעודכן בסטטוס "חתום".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ניתן לצפות בטופס חתום ע"י קליק ימני &gt; צפה בטופס חתום.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2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(כולל חתימה</a:t>
            </a:r>
            <a:r>
              <a:rPr lang="en-US" sz="2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e-IL" sz="2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של נעילת</a:t>
            </a:r>
            <a:r>
              <a:rPr lang="en-US" sz="2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e-IL" sz="2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המסמך)</a:t>
            </a:r>
          </a:p>
        </p:txBody>
      </p:sp>
      <p:grpSp>
        <p:nvGrpSpPr>
          <p:cNvPr id="3" name="קבוצה 2"/>
          <p:cNvGrpSpPr/>
          <p:nvPr/>
        </p:nvGrpSpPr>
        <p:grpSpPr>
          <a:xfrm>
            <a:off x="227012" y="1676400"/>
            <a:ext cx="8210550" cy="4814887"/>
            <a:chOff x="227012" y="1676400"/>
            <a:chExt cx="8210550" cy="4814887"/>
          </a:xfrm>
        </p:grpSpPr>
        <p:pic>
          <p:nvPicPr>
            <p:cNvPr id="1026" name="Picture 2" descr="C:\Users\aviad\AppData\Local\Temp\SNAGHTML16db202f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5412" y="4348162"/>
              <a:ext cx="1962150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:\Users\aviad\AppData\Local\Temp\SNAGHTML16dbf939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012" y="1676400"/>
              <a:ext cx="5207468" cy="4814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מחבר חץ ישר 11"/>
            <p:cNvCxnSpPr/>
            <p:nvPr/>
          </p:nvCxnSpPr>
          <p:spPr>
            <a:xfrm flipH="1">
              <a:off x="5180012" y="4953000"/>
              <a:ext cx="121920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ash"/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937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0185E-6 -3.7037E-7 L 0.12582 -0.128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1" y="-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/>
              <a:t>טפסים</a:t>
            </a:r>
          </a:p>
        </p:txBody>
      </p:sp>
      <p:sp>
        <p:nvSpPr>
          <p:cNvPr id="5" name="מציין מיקום תוכן 4"/>
          <p:cNvSpPr>
            <a:spLocks noGrp="1"/>
          </p:cNvSpPr>
          <p:nvPr>
            <p:ph sz="half" idx="1"/>
          </p:nvPr>
        </p:nvSpPr>
        <p:spPr>
          <a:xfrm>
            <a:off x="6475412" y="1676400"/>
            <a:ext cx="4191000" cy="5105400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he-IL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פעולות בקליק ימני על מסמך חתום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ערוך טופס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צפה בטופס חתום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שייך ל: לקוח/מעסיק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הורד למחשב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שלח לחברה: דוא"ל/פקס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היסטוריית טופס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הדפס טופס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מחק טופס</a:t>
            </a: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535" y="1828799"/>
            <a:ext cx="3632477" cy="466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74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/>
              <a:t>טפסים</a:t>
            </a:r>
          </a:p>
        </p:txBody>
      </p:sp>
      <p:sp>
        <p:nvSpPr>
          <p:cNvPr id="5" name="מציין מיקום תוכן 4"/>
          <p:cNvSpPr>
            <a:spLocks noGrp="1"/>
          </p:cNvSpPr>
          <p:nvPr>
            <p:ph sz="half" idx="1"/>
          </p:nvPr>
        </p:nvSpPr>
        <p:spPr>
          <a:xfrm>
            <a:off x="6627812" y="1877175"/>
            <a:ext cx="4038600" cy="4772025"/>
          </a:xfrm>
        </p:spPr>
        <p:txBody>
          <a:bodyPr numCol="1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he-IL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ערוך טופס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הטופס נפתח לעריכה ולאחר שמירה, המערכת תיצור 2 טפסים: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הטופס המקורי החתום ע"י הלקוח, יהפוך להיות בסטטוס "נשלח לתיקון".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טרם נשלח – שורה חדשה המכילה את השינויים שבוצעו במסמך.</a:t>
            </a:r>
          </a:p>
        </p:txBody>
      </p:sp>
      <p:pic>
        <p:nvPicPr>
          <p:cNvPr id="2050" name="Picture 2" descr="C:\Users\aviad\AppData\Local\Temp\SNAGHTML16e1b39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" y="1712537"/>
            <a:ext cx="6324600" cy="43822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37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/>
              <a:t>טפסים</a:t>
            </a:r>
          </a:p>
        </p:txBody>
      </p:sp>
      <p:sp>
        <p:nvSpPr>
          <p:cNvPr id="5" name="מציין מיקום תוכן 4"/>
          <p:cNvSpPr>
            <a:spLocks noGrp="1"/>
          </p:cNvSpPr>
          <p:nvPr>
            <p:ph sz="half" idx="1"/>
          </p:nvPr>
        </p:nvSpPr>
        <p:spPr>
          <a:xfrm>
            <a:off x="7033554" y="1877175"/>
            <a:ext cx="4623458" cy="4772025"/>
          </a:xfrm>
        </p:spPr>
        <p:txBody>
          <a:bodyPr numCol="1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he-I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שייך ללקוח/מעסיק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ניתן לשייך רק מסמכים בסטטוס חתום ונשלח לתיקון.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לאחר השיוך, המסמך ייעלם מרשימת הטפסים בטיפול</a:t>
            </a:r>
          </a:p>
          <a:p>
            <a:pPr marL="0" indent="0">
              <a:lnSpc>
                <a:spcPct val="100000"/>
              </a:lnSpc>
              <a:buNone/>
            </a:pP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12" y="2895600"/>
            <a:ext cx="6654142" cy="247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2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/>
              <a:t>טפסים</a:t>
            </a:r>
          </a:p>
        </p:txBody>
      </p:sp>
      <p:sp>
        <p:nvSpPr>
          <p:cNvPr id="5" name="מציין מיקום תוכן 4"/>
          <p:cNvSpPr>
            <a:spLocks noGrp="1"/>
          </p:cNvSpPr>
          <p:nvPr>
            <p:ph sz="half" idx="1"/>
          </p:nvPr>
        </p:nvSpPr>
        <p:spPr>
          <a:xfrm>
            <a:off x="1751012" y="1877175"/>
            <a:ext cx="8915400" cy="1170825"/>
          </a:xfrm>
        </p:spPr>
        <p:txBody>
          <a:bodyPr numCol="1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he-IL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היסטוריית טופס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כלי יעיל המציג את כל הפעולות שבוצעו בטופס הכולל פירוט.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298" y="3124200"/>
            <a:ext cx="8285714" cy="33428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972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/>
              <a:t>טפסים</a:t>
            </a:r>
          </a:p>
        </p:txBody>
      </p:sp>
      <p:sp>
        <p:nvSpPr>
          <p:cNvPr id="5" name="מציין מיקום תוכן 4"/>
          <p:cNvSpPr>
            <a:spLocks noGrp="1"/>
          </p:cNvSpPr>
          <p:nvPr>
            <p:ph sz="half" idx="1"/>
          </p:nvPr>
        </p:nvSpPr>
        <p:spPr>
          <a:xfrm>
            <a:off x="7161212" y="1877175"/>
            <a:ext cx="3505200" cy="2618625"/>
          </a:xfrm>
        </p:spPr>
        <p:txBody>
          <a:bodyPr numCol="1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he-IL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ערכות טפסים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מאפשרת למשתמש ליצור ערכה המכילה יותר מטופס אחד שתשרת אותו בעתיד ובאופן קבוע.</a:t>
            </a: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4154" y="274638"/>
            <a:ext cx="7889651" cy="624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3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/>
              <a:t>טפסים</a:t>
            </a:r>
          </a:p>
        </p:txBody>
      </p:sp>
      <p:sp>
        <p:nvSpPr>
          <p:cNvPr id="5" name="מציין מיקום תוכן 4"/>
          <p:cNvSpPr>
            <a:spLocks noGrp="1"/>
          </p:cNvSpPr>
          <p:nvPr>
            <p:ph sz="half" idx="1"/>
          </p:nvPr>
        </p:nvSpPr>
        <p:spPr>
          <a:xfrm>
            <a:off x="912812" y="1711296"/>
            <a:ext cx="9753600" cy="1018425"/>
          </a:xfrm>
        </p:spPr>
        <p:txBody>
          <a:bodyPr numCol="1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he-IL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ערכות טפסים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כך זה יראה לאחר שמירת הערכה: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3"/>
          <a:srcRect l="35693"/>
          <a:stretch/>
        </p:blipFill>
        <p:spPr>
          <a:xfrm>
            <a:off x="1027112" y="2690818"/>
            <a:ext cx="9525000" cy="2487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מציין מיקום תוכן 4"/>
          <p:cNvSpPr>
            <a:spLocks noGrp="1"/>
          </p:cNvSpPr>
          <p:nvPr>
            <p:ph sz="half" idx="1"/>
          </p:nvPr>
        </p:nvSpPr>
        <p:spPr>
          <a:xfrm>
            <a:off x="4570412" y="5384243"/>
            <a:ext cx="3542093" cy="1143000"/>
          </a:xfrm>
        </p:spPr>
        <p:txBody>
          <a:bodyPr numCol="1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he-IL" sz="2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בקליק ימני על שם הערכה &gt; ניתן לעדכן/למחוק את הערכה</a:t>
            </a:r>
          </a:p>
        </p:txBody>
      </p:sp>
      <p:pic>
        <p:nvPicPr>
          <p:cNvPr id="3074" name="Picture 2" descr="C:\Users\aviad\AppData\Local\Temp\SNAGHTML16f289d6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2"/>
          <a:stretch/>
        </p:blipFill>
        <p:spPr bwMode="auto">
          <a:xfrm>
            <a:off x="8299226" y="5272622"/>
            <a:ext cx="2334961" cy="144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53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/>
              <a:t>ניהול משתמשים</a:t>
            </a:r>
          </a:p>
        </p:txBody>
      </p:sp>
      <p:sp>
        <p:nvSpPr>
          <p:cNvPr id="5" name="מציין מיקום תוכן 4"/>
          <p:cNvSpPr>
            <a:spLocks noGrp="1"/>
          </p:cNvSpPr>
          <p:nvPr>
            <p:ph sz="half" idx="1"/>
          </p:nvPr>
        </p:nvSpPr>
        <p:spPr>
          <a:xfrm>
            <a:off x="1217612" y="1905000"/>
            <a:ext cx="9448801" cy="4495800"/>
          </a:xfrm>
        </p:spPr>
        <p:txBody>
          <a:bodyPr numCol="1" spcCol="360000" anchor="ctr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he-I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עריכה מהנה!</a:t>
            </a:r>
            <a:endParaRPr lang="he-I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8917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/>
              <a:t>טפסים</a:t>
            </a:r>
          </a:p>
        </p:txBody>
      </p:sp>
      <p:sp>
        <p:nvSpPr>
          <p:cNvPr id="5" name="מציין מיקום תוכן 4"/>
          <p:cNvSpPr>
            <a:spLocks noGrp="1"/>
          </p:cNvSpPr>
          <p:nvPr>
            <p:ph sz="half" idx="1"/>
          </p:nvPr>
        </p:nvSpPr>
        <p:spPr>
          <a:xfrm>
            <a:off x="1217612" y="1905000"/>
            <a:ext cx="9448801" cy="4495800"/>
          </a:xfrm>
        </p:spPr>
        <p:txBody>
          <a:bodyPr numCol="1" spcCol="360000" anchor="ctr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he-IL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במערכת קיימים</a:t>
            </a:r>
            <a:endParaRPr lang="he-IL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he-IL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כ-</a:t>
            </a:r>
            <a:r>
              <a:rPr lang="he-IL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e-IL" sz="6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1,800</a:t>
            </a:r>
            <a:r>
              <a:rPr lang="he-IL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e-IL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טפסים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he-IL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he-IL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כ-150 </a:t>
            </a:r>
            <a:r>
              <a:rPr lang="he-IL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עדכונים בחודש)</a:t>
            </a:r>
            <a:endParaRPr lang="he-IL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rtl="1">
              <a:lnSpc>
                <a:spcPct val="100000"/>
              </a:lnSpc>
              <a:buNone/>
            </a:pPr>
            <a:endParaRPr lang="he-I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90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מלבן מעוגל 26"/>
          <p:cNvSpPr/>
          <p:nvPr/>
        </p:nvSpPr>
        <p:spPr>
          <a:xfrm>
            <a:off x="362420" y="2694415"/>
            <a:ext cx="11463985" cy="3954677"/>
          </a:xfrm>
          <a:prstGeom prst="roundRect">
            <a:avLst>
              <a:gd name="adj" fmla="val 1090"/>
            </a:avLst>
          </a:prstGeom>
          <a:solidFill>
            <a:schemeClr val="tx1"/>
          </a:solidFill>
          <a:ln w="19050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/>
              <a:t>טפסים</a:t>
            </a:r>
          </a:p>
        </p:txBody>
      </p:sp>
      <p:sp>
        <p:nvSpPr>
          <p:cNvPr id="5" name="מציין מיקום תוכן 4"/>
          <p:cNvSpPr>
            <a:spLocks noGrp="1"/>
          </p:cNvSpPr>
          <p:nvPr>
            <p:ph sz="half" idx="1"/>
          </p:nvPr>
        </p:nvSpPr>
        <p:spPr>
          <a:xfrm>
            <a:off x="1202840" y="1645075"/>
            <a:ext cx="9448801" cy="990600"/>
          </a:xfrm>
        </p:spPr>
        <p:txBody>
          <a:bodyPr numCol="1" spcCol="360000" anchor="t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טפסים של מי?</a:t>
            </a:r>
          </a:p>
          <a:p>
            <a:pPr marL="0" indent="0" rtl="1">
              <a:lnSpc>
                <a:spcPct val="100000"/>
              </a:lnSpc>
              <a:buNone/>
            </a:pPr>
            <a:endParaRPr lang="he-I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397" y="3529499"/>
            <a:ext cx="1643382" cy="488277"/>
          </a:xfrm>
          <a:prstGeom prst="rect">
            <a:avLst/>
          </a:prstGeom>
          <a:effectLst/>
        </p:spPr>
      </p:pic>
      <p:sp>
        <p:nvSpPr>
          <p:cNvPr id="6" name="מציין מיקום תוכן 4"/>
          <p:cNvSpPr>
            <a:spLocks noGrp="1"/>
          </p:cNvSpPr>
          <p:nvPr>
            <p:ph sz="half" idx="1"/>
          </p:nvPr>
        </p:nvSpPr>
        <p:spPr>
          <a:xfrm>
            <a:off x="4715796" y="1964995"/>
            <a:ext cx="6975201" cy="990600"/>
          </a:xfrm>
        </p:spPr>
        <p:txBody>
          <a:bodyPr numCol="1" spcCol="360000" anchor="ctr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he-IL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חברות הביטוח, בתי השקעות ועוד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321" y="2487160"/>
            <a:ext cx="1397228" cy="1397228"/>
          </a:xfrm>
          <a:prstGeom prst="rect">
            <a:avLst/>
          </a:prstGeom>
          <a:effectLst/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344" y="3099661"/>
            <a:ext cx="2362818" cy="2362818"/>
          </a:xfrm>
          <a:prstGeom prst="rect">
            <a:avLst/>
          </a:prstGeom>
          <a:effectLst/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756" y="5282672"/>
            <a:ext cx="1731338" cy="1731338"/>
          </a:xfrm>
          <a:prstGeom prst="rect">
            <a:avLst/>
          </a:prstGeom>
          <a:effectLst/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188" y="5424940"/>
            <a:ext cx="1574876" cy="1567877"/>
          </a:xfrm>
          <a:prstGeom prst="rect">
            <a:avLst/>
          </a:prstGeom>
          <a:effectLst/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064" y="2925609"/>
            <a:ext cx="1498169" cy="1498169"/>
          </a:xfrm>
          <a:prstGeom prst="rect">
            <a:avLst/>
          </a:prstGeom>
          <a:effectLst/>
        </p:spPr>
      </p:pic>
      <p:pic>
        <p:nvPicPr>
          <p:cNvPr id="15" name="תמונה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030" y="3504338"/>
            <a:ext cx="1350795" cy="1350795"/>
          </a:xfrm>
          <a:prstGeom prst="rect">
            <a:avLst/>
          </a:prstGeom>
          <a:effectLst/>
        </p:spPr>
      </p:pic>
      <p:pic>
        <p:nvPicPr>
          <p:cNvPr id="16" name="תמונה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915" y="1875268"/>
            <a:ext cx="2462806" cy="2462806"/>
          </a:xfrm>
          <a:prstGeom prst="rect">
            <a:avLst/>
          </a:prstGeom>
          <a:effectLst/>
        </p:spPr>
      </p:pic>
      <p:pic>
        <p:nvPicPr>
          <p:cNvPr id="17" name="תמונה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57" y="4966782"/>
            <a:ext cx="1422238" cy="1422238"/>
          </a:xfrm>
          <a:prstGeom prst="rect">
            <a:avLst/>
          </a:prstGeom>
          <a:effectLst/>
        </p:spPr>
      </p:pic>
      <p:pic>
        <p:nvPicPr>
          <p:cNvPr id="19" name="תמונה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8" y="3590470"/>
            <a:ext cx="2152892" cy="2152892"/>
          </a:xfrm>
          <a:prstGeom prst="rect">
            <a:avLst/>
          </a:prstGeom>
          <a:effectLst/>
        </p:spPr>
      </p:pic>
      <p:pic>
        <p:nvPicPr>
          <p:cNvPr id="20" name="תמונה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01" y="3043073"/>
            <a:ext cx="997172" cy="997172"/>
          </a:xfrm>
          <a:prstGeom prst="rect">
            <a:avLst/>
          </a:prstGeom>
          <a:effectLst/>
        </p:spPr>
      </p:pic>
      <p:pic>
        <p:nvPicPr>
          <p:cNvPr id="21" name="תמונה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167" y="4525809"/>
            <a:ext cx="1211771" cy="1211771"/>
          </a:xfrm>
          <a:prstGeom prst="rect">
            <a:avLst/>
          </a:prstGeom>
          <a:effectLst/>
        </p:spPr>
      </p:pic>
      <p:pic>
        <p:nvPicPr>
          <p:cNvPr id="22" name="תמונה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425" y="4494300"/>
            <a:ext cx="1783199" cy="1783199"/>
          </a:xfrm>
          <a:prstGeom prst="rect">
            <a:avLst/>
          </a:prstGeom>
          <a:effectLst/>
        </p:spPr>
      </p:pic>
      <p:pic>
        <p:nvPicPr>
          <p:cNvPr id="23" name="תמונה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285" y="4623900"/>
            <a:ext cx="1524000" cy="1524000"/>
          </a:xfrm>
          <a:prstGeom prst="rect">
            <a:avLst/>
          </a:prstGeom>
          <a:effectLst/>
        </p:spPr>
      </p:pic>
      <p:pic>
        <p:nvPicPr>
          <p:cNvPr id="25" name="תמונה 2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246" y="3470876"/>
            <a:ext cx="1945378" cy="1954064"/>
          </a:xfrm>
          <a:prstGeom prst="rect">
            <a:avLst/>
          </a:prstGeom>
          <a:effectLst/>
        </p:spPr>
      </p:pic>
      <p:pic>
        <p:nvPicPr>
          <p:cNvPr id="26" name="תמונה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935" y="2346246"/>
            <a:ext cx="1610295" cy="1610295"/>
          </a:xfrm>
          <a:prstGeom prst="rect">
            <a:avLst/>
          </a:prstGeom>
          <a:effectLst/>
        </p:spPr>
      </p:pic>
      <p:pic>
        <p:nvPicPr>
          <p:cNvPr id="12290" name="Picture 2" descr="×ª××¦××ª ×ª××× × ×¢×××¨ ×¤×¡×¤××¨× ×§××¨× ××××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4"/>
          <a:stretch/>
        </p:blipFill>
        <p:spPr bwMode="auto">
          <a:xfrm>
            <a:off x="3415652" y="5008592"/>
            <a:ext cx="1519918" cy="151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תמונה 3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483125" y="5648263"/>
            <a:ext cx="677065" cy="679400"/>
          </a:xfrm>
          <a:prstGeom prst="rect">
            <a:avLst/>
          </a:prstGeom>
        </p:spPr>
      </p:pic>
      <p:pic>
        <p:nvPicPr>
          <p:cNvPr id="12296" name="Picture 8" descr="×ª××¦××ª ×ª××× × ×¢×××¨ ××¤×¡××××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081" y="3493793"/>
            <a:ext cx="1470414" cy="73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×ª××¦××ª ×ª××× × ×¢×××¨ ×§×© ×××××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003" y="3479930"/>
            <a:ext cx="1316419" cy="44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98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8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9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/>
              <a:t>טפסים</a:t>
            </a:r>
          </a:p>
        </p:txBody>
      </p:sp>
      <p:sp>
        <p:nvSpPr>
          <p:cNvPr id="5" name="מציין מיקום תוכן 4"/>
          <p:cNvSpPr>
            <a:spLocks noGrp="1"/>
          </p:cNvSpPr>
          <p:nvPr>
            <p:ph sz="half" idx="1"/>
          </p:nvPr>
        </p:nvSpPr>
        <p:spPr>
          <a:xfrm>
            <a:off x="1217612" y="1905000"/>
            <a:ext cx="9448801" cy="4495800"/>
          </a:xfrm>
        </p:spPr>
        <p:txBody>
          <a:bodyPr numCol="1" spcCol="360000" anchor="ctr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he-IL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באילו ענפים?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he-IL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סיכונים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he-IL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רכוש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he-IL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חיסכון</a:t>
            </a:r>
            <a:endParaRPr lang="he-IL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153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/>
              <a:t>טפסים</a:t>
            </a:r>
          </a:p>
        </p:txBody>
      </p:sp>
      <p:sp>
        <p:nvSpPr>
          <p:cNvPr id="5" name="מציין מיקום תוכן 4"/>
          <p:cNvSpPr>
            <a:spLocks noGrp="1"/>
          </p:cNvSpPr>
          <p:nvPr>
            <p:ph sz="half" idx="1"/>
          </p:nvPr>
        </p:nvSpPr>
        <p:spPr>
          <a:xfrm>
            <a:off x="1217612" y="3048000"/>
            <a:ext cx="9448801" cy="3352800"/>
          </a:xfrm>
        </p:spPr>
        <p:txBody>
          <a:bodyPr numCol="3" spcCol="360000" anchor="ctr"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he-IL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ביטול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he-IL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הסבר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he-IL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הצהרות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he-IL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הצטרפות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he-IL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הצעות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he-IL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מיגונים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he-IL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נספחים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he-IL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פוליסות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he-IL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תביעות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he-IL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העברות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he-IL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עדכונים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he-IL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העברות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he-IL" sz="1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4536819" y="1848534"/>
            <a:ext cx="28103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סוגי טפסים</a:t>
            </a:r>
          </a:p>
        </p:txBody>
      </p:sp>
    </p:spTree>
    <p:extLst>
      <p:ext uri="{BB962C8B-B14F-4D97-AF65-F5344CB8AC3E}">
        <p14:creationId xmlns:p14="http://schemas.microsoft.com/office/powerpoint/2010/main" val="288878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/>
              <a:t>טפסים</a:t>
            </a:r>
          </a:p>
        </p:txBody>
      </p:sp>
      <p:sp>
        <p:nvSpPr>
          <p:cNvPr id="5" name="מציין מיקום תוכן 4"/>
          <p:cNvSpPr>
            <a:spLocks noGrp="1"/>
          </p:cNvSpPr>
          <p:nvPr>
            <p:ph sz="half" idx="1"/>
          </p:nvPr>
        </p:nvSpPr>
        <p:spPr>
          <a:xfrm>
            <a:off x="7847012" y="1877175"/>
            <a:ext cx="3657600" cy="4125629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סקירה כללית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בלשונית  הטפסים תמצאו את כל הטפסים הקיימים במערכת, כאשר הם ריקים ומוכנים למילוי.</a:t>
            </a:r>
          </a:p>
        </p:txBody>
      </p:sp>
      <p:pic>
        <p:nvPicPr>
          <p:cNvPr id="13314" name="Picture 2" descr="C:\Users\aviad\AppData\Local\Temp\SNAGHTML1683e53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" y="990600"/>
            <a:ext cx="7348495" cy="519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65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/>
              <a:t>טפסים</a:t>
            </a:r>
          </a:p>
        </p:txBody>
      </p:sp>
      <p:sp>
        <p:nvSpPr>
          <p:cNvPr id="5" name="מציין מיקום תוכן 4"/>
          <p:cNvSpPr>
            <a:spLocks noGrp="1"/>
          </p:cNvSpPr>
          <p:nvPr>
            <p:ph sz="half" idx="1"/>
          </p:nvPr>
        </p:nvSpPr>
        <p:spPr>
          <a:xfrm>
            <a:off x="7847012" y="1877175"/>
            <a:ext cx="3962400" cy="4125629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he-I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סרגל הכלים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חיפוש -מבצע חיפוש במערכת הטפסים על פי המילה שהוקלדה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חברה -אופציה לסינון רשימת הטפסים לפי חברה ספציפית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12" y="1981954"/>
            <a:ext cx="6409854" cy="396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05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/>
              <a:t>טפסים</a:t>
            </a:r>
          </a:p>
        </p:txBody>
      </p:sp>
      <p:sp>
        <p:nvSpPr>
          <p:cNvPr id="5" name="מציין מיקום תוכן 4"/>
          <p:cNvSpPr>
            <a:spLocks noGrp="1"/>
          </p:cNvSpPr>
          <p:nvPr>
            <p:ph sz="half" idx="1"/>
          </p:nvPr>
        </p:nvSpPr>
        <p:spPr>
          <a:xfrm>
            <a:off x="7847012" y="1877175"/>
            <a:ext cx="3886200" cy="4125629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he-I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סרגל הכלים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 startAt="3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ענף -אופציה לסינון לפי ענף ביטוח כגון: רכוש/סיכונים וכו'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 startAt="3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תחום -אופציה לסינון לפי סוג הביטוח כגון: דירה/בריאות וכו'</a:t>
            </a:r>
          </a:p>
        </p:txBody>
      </p:sp>
      <p:pic>
        <p:nvPicPr>
          <p:cNvPr id="14338" name="Picture 2" descr="C:\Users\aviad\AppData\Local\Temp\SNAGHTML168880f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2" y="1981954"/>
            <a:ext cx="6420934" cy="380924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41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לוח גירים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1D5F340F01F94FA2FD29A5E6DC872E" ma:contentTypeVersion="0" ma:contentTypeDescription="Create a new document." ma:contentTypeScope="" ma:versionID="f583bd66513a361a730282b6a794e35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841151cf538834e171094e4faaf2d7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ערך זה מציין את מספר השמירות או המהדורות. היישום אחראי לעדכון ערך זה לאחר כל מהדורה.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85DBF61-A50A-4EA0-945F-5445B1740A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41CC889-B55A-4246-8D72-AEC912BCD2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8F4CB80-51E5-47C8-B45D-3834AA25DD5F}">
  <ds:schemaRefs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1189</TotalTime>
  <Words>723</Words>
  <Application>Microsoft Office PowerPoint</Application>
  <PresentationFormat>מותאם אישית</PresentationFormat>
  <Paragraphs>158</Paragraphs>
  <Slides>27</Slides>
  <Notes>27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27</vt:i4>
      </vt:variant>
    </vt:vector>
  </HeadingPairs>
  <TitlesOfParts>
    <vt:vector size="34" baseType="lpstr">
      <vt:lpstr>Arial</vt:lpstr>
      <vt:lpstr>Consolas</vt:lpstr>
      <vt:lpstr>Corbel</vt:lpstr>
      <vt:lpstr>Miriam</vt:lpstr>
      <vt:lpstr>Tahoma</vt:lpstr>
      <vt:lpstr>Wingdings</vt:lpstr>
      <vt:lpstr>לוח גירים 16x9</vt:lpstr>
      <vt:lpstr>טפסים</vt:lpstr>
      <vt:lpstr>טפסים</vt:lpstr>
      <vt:lpstr>טפסים</vt:lpstr>
      <vt:lpstr>טפסים</vt:lpstr>
      <vt:lpstr>טפסים</vt:lpstr>
      <vt:lpstr>טפסים</vt:lpstr>
      <vt:lpstr>טפסים</vt:lpstr>
      <vt:lpstr>טפסים</vt:lpstr>
      <vt:lpstr>טפסים</vt:lpstr>
      <vt:lpstr>טפסים</vt:lpstr>
      <vt:lpstr>טפסים</vt:lpstr>
      <vt:lpstr>טפסים</vt:lpstr>
      <vt:lpstr>טפסים</vt:lpstr>
      <vt:lpstr>טפסים</vt:lpstr>
      <vt:lpstr>טפסים</vt:lpstr>
      <vt:lpstr>טפסים</vt:lpstr>
      <vt:lpstr>טפסים</vt:lpstr>
      <vt:lpstr>טפסים</vt:lpstr>
      <vt:lpstr>טפסים</vt:lpstr>
      <vt:lpstr>טפסים</vt:lpstr>
      <vt:lpstr>טפסים</vt:lpstr>
      <vt:lpstr>טפסים</vt:lpstr>
      <vt:lpstr>טפסים</vt:lpstr>
      <vt:lpstr>טפסים</vt:lpstr>
      <vt:lpstr>טפסים</vt:lpstr>
      <vt:lpstr>טפסים</vt:lpstr>
      <vt:lpstr>ניהול משתמשים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פריסת כותרת</dc:title>
  <dc:creator>Summer</dc:creator>
  <cp:lastModifiedBy>אביעד אלפסי</cp:lastModifiedBy>
  <cp:revision>180</cp:revision>
  <dcterms:created xsi:type="dcterms:W3CDTF">2013-04-05T19:59:21Z</dcterms:created>
  <dcterms:modified xsi:type="dcterms:W3CDTF">2019-10-10T10:03:22Z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  <property fmtid="{D5CDD505-2E9C-101B-9397-08002B2CF9AE}" pid="3" name="IsMyDocuments">
    <vt:bool>true</vt:bool>
  </property>
</Properties>
</file>