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4"/>
  </p:sldMasterIdLst>
  <p:notesMasterIdLst>
    <p:notesMasterId r:id="rId12"/>
  </p:notesMasterIdLst>
  <p:handoutMasterIdLst>
    <p:handoutMasterId r:id="rId13"/>
  </p:handoutMasterIdLst>
  <p:sldIdLst>
    <p:sldId id="297" r:id="rId5"/>
    <p:sldId id="298" r:id="rId6"/>
    <p:sldId id="299" r:id="rId7"/>
    <p:sldId id="300" r:id="rId8"/>
    <p:sldId id="301" r:id="rId9"/>
    <p:sldId id="302" r:id="rId10"/>
    <p:sldId id="303" r:id="rId11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סגנון ביניים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072" autoAdjust="0"/>
    <p:restoredTop sz="91264" autoAdjust="0"/>
  </p:normalViewPr>
  <p:slideViewPr>
    <p:cSldViewPr>
      <p:cViewPr varScale="1">
        <p:scale>
          <a:sx n="106" d="100"/>
          <a:sy n="106" d="100"/>
        </p:scale>
        <p:origin x="684" y="10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9" d="100"/>
          <a:sy n="89" d="100"/>
        </p:scale>
        <p:origin x="3798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כותרת עליונה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latinLnBrk="0">
              <a:defRPr lang="he-IL" sz="1200"/>
            </a:lvl1pPr>
          </a:lstStyle>
          <a:p>
            <a:pPr algn="r" rtl="1"/>
            <a:endParaRPr lang="he-IL"/>
          </a:p>
        </p:txBody>
      </p:sp>
      <p:sp>
        <p:nvSpPr>
          <p:cNvPr id="3" name="מציין מיקום תאריך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latinLnBrk="0">
              <a:defRPr lang="he-IL" sz="1200"/>
            </a:lvl1pPr>
          </a:lstStyle>
          <a:p>
            <a:pPr algn="r" rtl="1"/>
            <a:fld id="{784AA43A-3F76-4A13-9CD6-36134EB429E3}" type="datetimeFigureOut">
              <a:rPr lang="he-IL"/>
              <a:t>י"א/תשרי/תש"פ</a:t>
            </a:fld>
            <a:endParaRPr lang="he-IL"/>
          </a:p>
        </p:txBody>
      </p:sp>
      <p:sp>
        <p:nvSpPr>
          <p:cNvPr id="4" name="מציין מיקום כותרת תחתונה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latinLnBrk="0">
              <a:defRPr lang="he-IL" sz="1200"/>
            </a:lvl1pPr>
          </a:lstStyle>
          <a:p>
            <a:pPr algn="r" rtl="1"/>
            <a:endParaRPr lang="he-IL"/>
          </a:p>
        </p:txBody>
      </p:sp>
      <p:sp>
        <p:nvSpPr>
          <p:cNvPr id="5" name="מציין מיקום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latinLnBrk="0">
              <a:defRPr lang="he-IL" sz="1200"/>
            </a:lvl1pPr>
          </a:lstStyle>
          <a:p>
            <a:pPr algn="r" rtl="1"/>
            <a:fld id="{A850423A-8BCE-448E-A97B-03A88B2B12C1}" type="slidenum">
              <a:rPr lang="he-IL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כותרת עליונה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latinLnBrk="0">
              <a:defRPr lang="he-IL" sz="1200"/>
            </a:lvl1pPr>
          </a:lstStyle>
          <a:p>
            <a:pPr algn="r" rtl="1"/>
            <a:endParaRPr lang="he-IL"/>
          </a:p>
        </p:txBody>
      </p:sp>
      <p:sp>
        <p:nvSpPr>
          <p:cNvPr id="3" name="מציין מיקום תאריך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latinLnBrk="0">
              <a:defRPr lang="he-IL" sz="1200"/>
            </a:lvl1pPr>
          </a:lstStyle>
          <a:p>
            <a:pPr algn="r" rtl="1"/>
            <a:fld id="{5F674A4F-2B7A-4ECB-A400-260B2FFC03C1}" type="datetimeFigureOut">
              <a:t>י"א/תשרי/תש"פ</a:t>
            </a:fld>
            <a:endParaRPr lang="he-IL"/>
          </a:p>
        </p:txBody>
      </p:sp>
      <p:sp>
        <p:nvSpPr>
          <p:cNvPr id="4" name="מציין מיקום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algn="r" rtl="1"/>
            <a:endParaRPr lang="he-IL"/>
          </a:p>
        </p:txBody>
      </p:sp>
      <p:sp>
        <p:nvSpPr>
          <p:cNvPr id="5" name="מציין מיקום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 algn="r" rtl="1"/>
            <a:r>
              <a:rPr lang="he-IL"/>
              <a:t>לחץ כדי לערוך סגנונות טקסט של תבנית בסיס</a:t>
            </a:r>
          </a:p>
          <a:p>
            <a:pPr lvl="1" algn="r" rtl="1"/>
            <a:r>
              <a:rPr lang="he-IL"/>
              <a:t>רמה שניה</a:t>
            </a:r>
          </a:p>
          <a:p>
            <a:pPr lvl="2" algn="r" rtl="1"/>
            <a:r>
              <a:rPr lang="he-IL"/>
              <a:t>רמה שלישית</a:t>
            </a:r>
          </a:p>
          <a:p>
            <a:pPr lvl="3" algn="r" rtl="1"/>
            <a:r>
              <a:rPr lang="he-IL"/>
              <a:t>רמה רביעית</a:t>
            </a:r>
          </a:p>
          <a:p>
            <a:pPr lvl="4" algn="r" rtl="1"/>
            <a:r>
              <a:rPr lang="he-IL"/>
              <a:t>רמה חמישית</a:t>
            </a:r>
          </a:p>
        </p:txBody>
      </p:sp>
      <p:sp>
        <p:nvSpPr>
          <p:cNvPr id="6" name="מציין מיקום כותרת תחתונה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latinLnBrk="0">
              <a:defRPr lang="he-IL" sz="1200"/>
            </a:lvl1pPr>
          </a:lstStyle>
          <a:p>
            <a:pPr algn="r" rtl="1"/>
            <a:endParaRPr lang="he-IL"/>
          </a:p>
        </p:txBody>
      </p:sp>
      <p:sp>
        <p:nvSpPr>
          <p:cNvPr id="7" name="מציין מיקום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latinLnBrk="0">
              <a:defRPr lang="he-IL" sz="1200"/>
            </a:lvl1pPr>
          </a:lstStyle>
          <a:p>
            <a:pPr algn="r" rtl="1"/>
            <a:fld id="{01F2A70B-78F2-4DCF-B53B-C990D2FAFB8A}" type="slidenum"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0" eaLnBrk="1" latinLnBrk="0" hangingPunct="1">
      <a:defRPr lang="he-IL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0" eaLnBrk="1" latinLnBrk="0" hangingPunct="1">
      <a:defRPr lang="he-IL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0" eaLnBrk="1" latinLnBrk="0" hangingPunct="1">
      <a:defRPr lang="he-IL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0" eaLnBrk="1" latinLnBrk="0" hangingPunct="1">
      <a:defRPr lang="he-IL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0" eaLnBrk="1" latinLnBrk="0" hangingPunct="1">
      <a:defRPr lang="he-IL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0" eaLnBrk="1" latinLnBrk="0" hangingPunct="1">
      <a:defRPr lang="he-IL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0" eaLnBrk="1" latinLnBrk="0" hangingPunct="1">
      <a:defRPr lang="he-IL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0" eaLnBrk="1" latinLnBrk="0" hangingPunct="1">
      <a:defRPr lang="he-IL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0" eaLnBrk="1" latinLnBrk="0" hangingPunct="1">
      <a:defRPr lang="he-IL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קובץ אבוד – לא פעם קורה</a:t>
            </a:r>
            <a:r>
              <a:rPr lang="he-IL" baseline="0" dirty="0"/>
              <a:t> שסורקים מסמך ללקוח לא נכון ואחר כך פשוט לא מוצאים את המסמך.</a:t>
            </a:r>
          </a:p>
          <a:p>
            <a:r>
              <a:rPr lang="he-IL" baseline="0" dirty="0"/>
              <a:t>למדוד אפקטיביות – למדוד כמויות של סריקה פר משתמש</a:t>
            </a:r>
          </a:p>
          <a:p>
            <a:r>
              <a:rPr lang="he-IL" baseline="0" dirty="0"/>
              <a:t>לקבל מושג רחב יותר – אפשרות להצגת כמויות גדולות והשוואת שנים, נפחים ועוד.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1"/>
            <a:fld id="{01F2A70B-78F2-4DCF-B53B-C990D2FAFB8A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1808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 algn="r" latinLnBrk="0">
              <a:defRPr lang="he-IL" sz="5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 rtl="1"/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r" latinLnBrk="0">
              <a:spcBef>
                <a:spcPts val="0"/>
              </a:spcBef>
              <a:buNone/>
              <a:defRPr lang="he-IL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latinLnBrk="0">
              <a:buNone/>
              <a:defRPr lang="he-IL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 latinLnBrk="0">
              <a:buNone/>
              <a:defRPr lang="he-IL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 latinLnBrk="0">
              <a:buNone/>
              <a:defRPr lang="he-IL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 latinLnBrk="0">
              <a:buNone/>
              <a:defRPr lang="he-IL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r" latinLnBrk="0">
              <a:buNone/>
              <a:defRPr lang="he-IL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r" latinLnBrk="0">
              <a:buNone/>
              <a:defRPr lang="he-IL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r" latinLnBrk="0">
              <a:buNone/>
              <a:defRPr lang="he-IL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r" latinLnBrk="0">
              <a:buNone/>
              <a:defRPr lang="he-IL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r" rtl="1"/>
            <a:r>
              <a:rPr lang="he-IL"/>
              <a:t>לחץ כדי לערוך סגנון כותרת משנה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שורה"/>
          <p:cNvGrpSpPr/>
          <p:nvPr/>
        </p:nvGrpSpPr>
        <p:grpSpPr bwMode="invGray">
          <a:xfrm flipH="1">
            <a:off x="96837" y="1514475"/>
            <a:ext cx="10569575" cy="64008"/>
            <a:chOff x="1522413" y="1514475"/>
            <a:chExt cx="10569575" cy="64008"/>
          </a:xfrm>
        </p:grpSpPr>
        <p:sp>
          <p:nvSpPr>
            <p:cNvPr id="8" name="צורה חופשית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" name="צורה חופשית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צורה חופשית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צורה חופשית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צורה חופשית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צורה חופשית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צורה חופשית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צורה חופשית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צורה חופשית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צורה חופשית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צורה חופשית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צורה חופשית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צורה חופשית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צורה חופשית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" name="צורה חופשית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צורה חופשית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" name="צורה חופשית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" name="צורה חופשית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" name="צורה חופשית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צורה חופשית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צורה חופשית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" name="צורה חופשית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" name="צורה חופשית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" name="צורה חופשית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" name="צורה חופשית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" name="צורה חופשית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4" name="צורה חופשית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" name="צורה חופשית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" name="צורה חופשית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" name="צורה חופשית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8" name="צורה חופשית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9" name="צורה חופשית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0" name="צורה חופשית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1" name="צורה חופשית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2" name="צורה חופשית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3" name="צורה חופשית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4" name="צורה חופשית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5" name="צורה חופשית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6" name="צורה חופשית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7" name="צורה חופשית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8" name="צורה חופשית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9" name="צורה חופשית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0" name="צורה חופשית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1" name="צורה חופשית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צורה חופשית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" name="צורה חופשית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" name="צורה חופשית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5" name="צורה חופשית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6" name="צורה חופשית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" name="צורה חופשית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8" name="צורה חופשית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9" name="צורה חופשית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0" name="צורה חופשית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1" name="צורה חופשית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2" name="צורה חופשית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3" name="צורה חופשית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4" name="צורה חופשית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5" name="צורה חופשית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6" name="צורה חופשית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7" name="צורה חופשית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8" name="צורה חופשית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9" name="צורה חופשית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0" name="צורה חופשית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1" name="צורה חופשית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2" name="צורה חופשית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3" name="צורה חופשית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4" name="צורה חופשית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5" name="צורה חופשית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6" name="צורה חופשית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7" name="צורה חופשית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8" name="צורה חופשית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9" name="צורה חופשית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0" name="צורה חופשית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1" name="צורה חופשית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 rtl="1"/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אנכי 2"/>
          <p:cNvSpPr>
            <a:spLocks noGrp="1"/>
          </p:cNvSpPr>
          <p:nvPr>
            <p:ph type="body" orient="vert" idx="1"/>
          </p:nvPr>
        </p:nvSpPr>
        <p:spPr>
          <a:xfrm flipV="1">
            <a:off x="1522414" y="1905000"/>
            <a:ext cx="9144000" cy="4267200"/>
          </a:xfrm>
        </p:spPr>
        <p:txBody>
          <a:bodyPr vert="eaVert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latinLnBrk="0">
              <a:def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1956816" algn="r" latinLnBrk="0">
              <a:defRPr lang="he-IL"/>
            </a:lvl6pPr>
            <a:lvl7pPr marL="1956816" algn="r" latinLnBrk="0">
              <a:defRPr lang="he-IL"/>
            </a:lvl7pPr>
            <a:lvl8pPr marL="1956816" algn="r" latinLnBrk="0">
              <a:defRPr lang="he-IL"/>
            </a:lvl8pPr>
            <a:lvl9pPr marL="1956816" algn="r" latinLnBrk="0">
              <a:defRPr lang="he-IL"/>
            </a:lvl9pPr>
          </a:lstStyle>
          <a:p>
            <a:pPr lvl="0" algn="r" rtl="1"/>
            <a:r>
              <a:rPr lang="he-IL"/>
              <a:t>לחץ כדי לערוך סגנונות טקסט של תבנית בסיס</a:t>
            </a:r>
          </a:p>
          <a:p>
            <a:pPr lvl="1" algn="r" rtl="1"/>
            <a:r>
              <a:rPr lang="he-IL"/>
              <a:t>רמה שניה</a:t>
            </a:r>
          </a:p>
          <a:p>
            <a:pPr lvl="2" algn="r" rtl="1"/>
            <a:r>
              <a:rPr lang="he-IL"/>
              <a:t>רמה שלישית</a:t>
            </a:r>
          </a:p>
          <a:p>
            <a:pPr lvl="3" algn="r" rtl="1"/>
            <a:r>
              <a:rPr lang="he-IL"/>
              <a:t>רמה רביעית</a:t>
            </a:r>
          </a:p>
          <a:p>
            <a:pPr lvl="4" algn="r" rtl="1"/>
            <a:r>
              <a:rPr lang="he-IL"/>
              <a:t>רמה חמישית</a:t>
            </a:r>
          </a:p>
        </p:txBody>
      </p:sp>
      <p:sp>
        <p:nvSpPr>
          <p:cNvPr id="4" name="מציין מיקום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9AFE8FB1-0A7A-443E-AAF7-31D4FA1AA312}" type="datetimeFigureOut">
              <a:rPr lang="he-IL" smtClean="0"/>
              <a:pPr/>
              <a:t>י"א/תשרי/תש"פ</a:t>
            </a:fld>
            <a:endParaRPr lang="he-IL" dirty="0"/>
          </a:p>
        </p:txBody>
      </p:sp>
      <p:sp>
        <p:nvSpPr>
          <p:cNvPr id="5" name="מציין מיקום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/>
            <a:endParaRPr lang="he-IL"/>
          </a:p>
        </p:txBody>
      </p:sp>
      <p:sp>
        <p:nvSpPr>
          <p:cNvPr id="6" name="מציין מיקום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25BA54BD-C84D-46CE-8B72-31BFB26ABA43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וטקסט אנכי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שורה"/>
          <p:cNvGrpSpPr/>
          <p:nvPr/>
        </p:nvGrpSpPr>
        <p:grpSpPr bwMode="invGray">
          <a:xfrm rot="5400000">
            <a:off x="-955303" y="3472598"/>
            <a:ext cx="6492240" cy="64008"/>
            <a:chOff x="1522413" y="1514475"/>
            <a:chExt cx="10569575" cy="64008"/>
          </a:xfrm>
        </p:grpSpPr>
        <p:sp>
          <p:nvSpPr>
            <p:cNvPr id="8" name="צורה חופשית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" name="צורה חופשית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צורה חופשית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צורה חופשית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צורה חופשית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צורה חופשית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צורה חופשית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צורה חופשית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צורה חופשית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צורה חופשית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צורה חופשית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צורה חופשית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צורה חופשית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צורה חופשית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" name="צורה חופשית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צורה חופשית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" name="צורה חופשית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" name="צורה חופשית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" name="צורה חופשית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צורה חופשית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צורה חופשית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" name="צורה חופשית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" name="צורה חופשית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" name="צורה חופשית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" name="צורה חופשית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" name="צורה חופשית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4" name="צורה חופשית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" name="צורה חופשית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" name="צורה חופשית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" name="צורה חופשית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8" name="צורה חופשית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9" name="צורה חופשית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0" name="צורה חופשית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1" name="צורה חופשית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2" name="צורה חופשית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3" name="צורה חופשית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4" name="צורה חופשית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5" name="צורה חופשית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6" name="צורה חופשית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7" name="צורה חופשית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8" name="צורה חופשית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9" name="צורה חופשית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0" name="צורה חופשית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1" name="צורה חופשית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צורה חופשית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" name="צורה חופשית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" name="צורה חופשית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5" name="צורה חופשית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6" name="צורה חופשית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" name="צורה חופשית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8" name="צורה חופשית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9" name="צורה חופשית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0" name="צורה חופשית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1" name="צורה חופשית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2" name="צורה חופשית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3" name="צורה חופשית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4" name="צורה חופשית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5" name="צורה חופשית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6" name="צורה חופשית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7" name="צורה חופשית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8" name="צורה חופשית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9" name="צורה חופשית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0" name="צורה חופשית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1" name="צורה חופשית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2" name="צורה חופשית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3" name="צורה חופשית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4" name="צורה חופשית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5" name="צורה חופשית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6" name="צורה חופשית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7" name="צורה חופשית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8" name="צורה חופשית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9" name="צורה חופשית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0" name="צורה חופשית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1" name="צורה חופשית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 flipV="1">
            <a:off x="548928" y="274639"/>
            <a:ext cx="1371600" cy="5901747"/>
          </a:xfrm>
        </p:spPr>
        <p:txBody>
          <a:bodyPr vert="eaVert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 rtl="1"/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אנכי 2"/>
          <p:cNvSpPr>
            <a:spLocks noGrp="1"/>
          </p:cNvSpPr>
          <p:nvPr>
            <p:ph type="body" orient="vert" idx="1"/>
          </p:nvPr>
        </p:nvSpPr>
        <p:spPr>
          <a:xfrm flipV="1">
            <a:off x="2661106" y="277813"/>
            <a:ext cx="9144001" cy="5898573"/>
          </a:xfrm>
        </p:spPr>
        <p:txBody>
          <a:bodyPr vert="eaVert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latinLnBrk="0">
              <a:def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algn="r" latinLnBrk="0">
              <a:defRPr lang="he-IL"/>
            </a:lvl6pPr>
            <a:lvl7pPr algn="r" latinLnBrk="0">
              <a:defRPr lang="he-IL"/>
            </a:lvl7pPr>
            <a:lvl8pPr algn="r" latinLnBrk="0">
              <a:defRPr lang="he-IL" baseline="0"/>
            </a:lvl8pPr>
            <a:lvl9pPr algn="r" latinLnBrk="0">
              <a:defRPr lang="he-IL" baseline="0"/>
            </a:lvl9pPr>
          </a:lstStyle>
          <a:p>
            <a:pPr lvl="0" algn="r" rtl="1"/>
            <a:r>
              <a:rPr lang="he-IL"/>
              <a:t>לחץ כדי לערוך סגנונות טקסט של תבנית בסיס</a:t>
            </a:r>
          </a:p>
          <a:p>
            <a:pPr lvl="1" algn="r" rtl="1"/>
            <a:r>
              <a:rPr lang="he-IL"/>
              <a:t>רמה שניה</a:t>
            </a:r>
          </a:p>
          <a:p>
            <a:pPr lvl="2" algn="r" rtl="1"/>
            <a:r>
              <a:rPr lang="he-IL"/>
              <a:t>רמה שלישית</a:t>
            </a:r>
          </a:p>
          <a:p>
            <a:pPr lvl="3" algn="r" rtl="1"/>
            <a:r>
              <a:rPr lang="he-IL"/>
              <a:t>רמה רביעית</a:t>
            </a:r>
          </a:p>
          <a:p>
            <a:pPr lvl="4" algn="r" rtl="1"/>
            <a:r>
              <a:rPr lang="he-IL"/>
              <a:t>רמה חמישית</a:t>
            </a:r>
          </a:p>
        </p:txBody>
      </p:sp>
      <p:sp>
        <p:nvSpPr>
          <p:cNvPr id="4" name="מציין מיקום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9AFE8FB1-0A7A-443E-AAF7-31D4FA1AA312}" type="datetimeFigureOut">
              <a:rPr lang="he-IL" smtClean="0"/>
              <a:pPr/>
              <a:t>י"א/תשרי/תש"פ</a:t>
            </a:fld>
            <a:endParaRPr lang="he-IL" dirty="0"/>
          </a:p>
        </p:txBody>
      </p:sp>
      <p:sp>
        <p:nvSpPr>
          <p:cNvPr id="5" name="מציין מיקום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/>
            <a:endParaRPr lang="he-IL"/>
          </a:p>
        </p:txBody>
      </p:sp>
      <p:sp>
        <p:nvSpPr>
          <p:cNvPr id="6" name="מציין מיקום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25BA54BD-C84D-46CE-8B72-31BFB26ABA43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 rtl="1"/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48640" algn="r" latinLnBrk="0">
              <a:def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777240" algn="r" latinLnBrk="0">
              <a:def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005840" algn="r" latinLnBrk="0">
              <a:def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234440" algn="r" latinLnBrk="0">
              <a:def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1463040" algn="r" latinLnBrk="0">
              <a:defRPr lang="he-IL" baseline="0"/>
            </a:lvl6pPr>
            <a:lvl7pPr marL="1691640" algn="r" latinLnBrk="0">
              <a:defRPr lang="he-IL" baseline="0"/>
            </a:lvl7pPr>
            <a:lvl8pPr marL="1920240" algn="r" latinLnBrk="0">
              <a:defRPr lang="he-IL" baseline="0"/>
            </a:lvl8pPr>
            <a:lvl9pPr marL="2148840" algn="r" latinLnBrk="0">
              <a:defRPr lang="he-IL" baseline="0"/>
            </a:lvl9pPr>
          </a:lstStyle>
          <a:p>
            <a:pPr lvl="0" algn="r" rtl="1"/>
            <a:r>
              <a:rPr lang="he-IL"/>
              <a:t>לחץ כדי לערוך סגנונות טקסט של תבנית בסיס</a:t>
            </a:r>
          </a:p>
          <a:p>
            <a:pPr lvl="1" algn="r" rtl="1"/>
            <a:r>
              <a:rPr lang="he-IL"/>
              <a:t>רמה שניה</a:t>
            </a:r>
          </a:p>
          <a:p>
            <a:pPr lvl="2" algn="r" rtl="1"/>
            <a:r>
              <a:rPr lang="he-IL"/>
              <a:t>רמה שלישית</a:t>
            </a:r>
          </a:p>
          <a:p>
            <a:pPr lvl="3" algn="r" rtl="1"/>
            <a:r>
              <a:rPr lang="he-IL"/>
              <a:t>רמה רביעית</a:t>
            </a:r>
          </a:p>
          <a:p>
            <a:pPr lvl="4" algn="r" rtl="1"/>
            <a:r>
              <a:rPr lang="he-IL"/>
              <a:t>רמה חמישית</a:t>
            </a:r>
          </a:p>
        </p:txBody>
      </p:sp>
      <p:sp>
        <p:nvSpPr>
          <p:cNvPr id="4" name="מציין מיקום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9AFE8FB1-0A7A-443E-AAF7-31D4FA1AA312}" type="datetimeFigureOut">
              <a:rPr lang="he-IL" smtClean="0"/>
              <a:pPr/>
              <a:t>י"א/תשרי/תש"פ</a:t>
            </a:fld>
            <a:endParaRPr lang="he-IL" dirty="0"/>
          </a:p>
        </p:txBody>
      </p:sp>
      <p:sp>
        <p:nvSpPr>
          <p:cNvPr id="5" name="מציין מיקום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/>
            <a:endParaRPr lang="he-IL"/>
          </a:p>
        </p:txBody>
      </p:sp>
      <p:sp>
        <p:nvSpPr>
          <p:cNvPr id="6" name="מציין מיקום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25BA54BD-C84D-46CE-8B72-31BFB26ABA43}" type="slidenum">
              <a:rPr lang="he-IL" smtClean="0"/>
              <a:pPr/>
              <a:t>‹#›</a:t>
            </a:fld>
            <a:endParaRPr lang="he-IL" dirty="0"/>
          </a:p>
        </p:txBody>
      </p:sp>
      <p:grpSp>
        <p:nvGrpSpPr>
          <p:cNvPr id="82" name="שורה"/>
          <p:cNvGrpSpPr/>
          <p:nvPr userDrawn="1"/>
        </p:nvGrpSpPr>
        <p:grpSpPr bwMode="invGray">
          <a:xfrm flipH="1">
            <a:off x="76199" y="1514475"/>
            <a:ext cx="10569575" cy="64008"/>
            <a:chOff x="1522413" y="1514475"/>
            <a:chExt cx="10569575" cy="64008"/>
          </a:xfrm>
        </p:grpSpPr>
        <p:sp>
          <p:nvSpPr>
            <p:cNvPr id="83" name="צורה חופשית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4" name="צורה חופשית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5" name="צורה חופשית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6" name="צורה חופשית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7" name="צורה חופשית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8" name="צורה חופשית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9" name="צורה חופשית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0" name="צורה חופשית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1" name="צורה חופשית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2" name="צורה חופשית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3" name="צורה חופשית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4" name="צורה חופשית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5" name="צורה חופשית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6" name="צורה חופשית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7" name="צורה חופשית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8" name="צורה חופשית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9" name="צורה חופשית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0" name="צורה חופשית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1" name="צורה חופשית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2" name="צורה חופשית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3" name="צורה חופשית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4" name="צורה חופשית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5" name="צורה חופשית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6" name="צורה חופשית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7" name="צורה חופשית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8" name="צורה חופשית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9" name="צורה חופשית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0" name="צורה חופשית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1" name="צורה חופשית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2" name="צורה חופשית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3" name="צורה חופשית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4" name="צורה חופשית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5" name="צורה חופשית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6" name="צורה חופשית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7" name="צורה חופשית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8" name="צורה חופשית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9" name="צורה חופשית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0" name="צורה חופשית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1" name="צורה חופשית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2" name="צורה חופשית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3" name="צורה חופשית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4" name="צורה חופשית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5" name="צורה חופשית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6" name="צורה חופשית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7" name="צורה חופשית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8" name="צורה חופשית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9" name="צורה חופשית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0" name="צורה חופשית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1" name="צורה חופשית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2" name="צורה חופשית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3" name="צורה חופשית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4" name="צורה חופשית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5" name="צורה חופשית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6" name="צורה חופשית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7" name="צורה חופשית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8" name="צורה חופשית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9" name="צורה חופשית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0" name="צורה חופשית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1" name="צורה חופשית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2" name="צורה חופשית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3" name="צורה חופשית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4" name="צורה חופשית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5" name="צורה חופשית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6" name="צורה חופשית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7" name="צורה חופשית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8" name="צורה חופשית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9" name="צורה חופשית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0" name="צורה חופשית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1" name="צורה חופשית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2" name="צורה חופשית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3" name="צורה חופשית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4" name="צורה חופשית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5" name="צורה חופשית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6" name="צורה חופשית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שורה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צורה חופשית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7" name="צורה חופשית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8" name="צורה חופשית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9" name="צורה חופשית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0" name="צורה חופשית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1" name="צורה חופשית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2" name="צורה חופשית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3" name="צורה חופשית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4" name="צורה חופשית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5" name="צורה חופשית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6" name="צורה חופשית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7" name="צורה חופשית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8" name="צורה חופשית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9" name="צורה חופשית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0" name="צורה חופשית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1" name="צורה חופשית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2" name="צורה חופשית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3" name="צורה חופשית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4" name="צורה חופשית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5" name="צורה חופשית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6" name="צורה חופשית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7" name="צורה חופשית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8" name="צורה חופשית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9" name="צורה חופשית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0" name="צורה חופשית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1" name="צורה חופשית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2" name="צורה חופשית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3" name="צורה חופשית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4" name="צורה חופשית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5" name="צורה חופשית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6" name="צורה חופשית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7" name="צורה חופשית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8" name="צורה חופשית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9" name="צורה חופשית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0" name="צורה חופשית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1" name="צורה חופשית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2" name="צורה חופשית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3" name="צורה חופשית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4" name="צורה חופשית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5" name="צורה חופשית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6" name="צורה חופשית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7" name="צורה חופשית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8" name="צורה חופשית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9" name="צורה חופשית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0" name="צורה חופשית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1" name="צורה חופשית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2" name="צורה חופשית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3" name="צורה חופשית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4" name="צורה חופשית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5" name="צורה חופשית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6" name="צורה חופשית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7" name="צורה חופשית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8" name="צורה חופשית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9" name="צורה חופשית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0" name="צורה חופשית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1" name="צורה חופשית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2" name="צורה חופשית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3" name="צורה חופשית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4" name="צורה חופשית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5" name="צורה חופשית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6" name="צורה חופשית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7" name="צורה חופשית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8" name="צורה חופשית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9" name="צורה חופשית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0" name="צורה חופשית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1" name="צורה חופשית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2" name="צורה חופשית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3" name="צורה חופשית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4" name="צורה חופשית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5" name="צורה חופשית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6" name="צורה חופשית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7" name="צורה חופשית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8" name="צורה חופשית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9" name="צורה חופשית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0" name="צורה חופשית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1" name="צורה חופשית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2" name="צורה חופשית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3" name="צורה חופשית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4" name="צורה חופשית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5" name="צורה חופשית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6" name="צורה חופשית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7" name="צורה חופשית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8" name="צורה חופשית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9" name="צורה חופשית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40" name="צורה חופשית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41" name="צורה חופשית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42" name="צורה חופשית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43" name="צורה חופשית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44" name="צורה חופשית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45" name="צורה חופשית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46" name="צורה חופשית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47" name="צורה חופשית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48" name="צורה חופשית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49" name="צורה חופשית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0" name="צורה חופשית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1" name="צורה חופשית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2" name="צורה חופשית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3" name="צורה חופשית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4" name="צורה חופשית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5" name="צורה חופשית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6" name="צורה חופשית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7" name="צורה חופשית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8" name="צורה חופשית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9" name="צורה חופשית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0" name="צורה חופשית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1" name="צורה חופשית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2" name="צורה חופשית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3" name="צורה חופשית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4" name="צורה חופשית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5" name="צורה חופשית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6" name="צורה חופשית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7" name="צורה חופשית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8" name="צורה חופשית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9" name="צורה חופשית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0" name="צורה חופשית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1" name="צורה חופשית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2" name="צורה חופשית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3" name="צורה חופשית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4" name="צורה חופשית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5" name="צורה חופשית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6" name="צורה חופשית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7" name="צורה חופשית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8" name="צורה חופשית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r" latinLnBrk="0">
              <a:defRPr lang="he-IL" sz="4400" b="0" cap="none" baseline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 rtl="1"/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 algn="r" latinLnBrk="0">
              <a:spcBef>
                <a:spcPts val="0"/>
              </a:spcBef>
              <a:buNone/>
              <a:defRPr lang="he-IL" sz="24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latinLnBrk="0">
              <a:buNone/>
              <a:defRPr lang="he-IL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 latinLnBrk="0">
              <a:buNone/>
              <a:defRPr lang="he-IL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 latinLnBrk="0">
              <a:buNone/>
              <a:defRPr lang="he-IL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 latinLnBrk="0">
              <a:buNone/>
              <a:defRPr lang="he-IL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r" latinLnBrk="0">
              <a:buNone/>
              <a:defRPr lang="he-IL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r" latinLnBrk="0">
              <a:buNone/>
              <a:defRPr lang="he-IL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r" latinLnBrk="0">
              <a:buNone/>
              <a:defRPr lang="he-IL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r" latinLnBrk="0">
              <a:buNone/>
              <a:defRPr lang="he-IL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algn="r" rtl="1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9AFE8FB1-0A7A-443E-AAF7-31D4FA1AA312}" type="datetimeFigureOut">
              <a:rPr lang="he-IL" smtClean="0"/>
              <a:pPr/>
              <a:t>י"א/תשרי/תש"פ</a:t>
            </a:fld>
            <a:endParaRPr lang="he-IL" dirty="0"/>
          </a:p>
        </p:txBody>
      </p:sp>
      <p:sp>
        <p:nvSpPr>
          <p:cNvPr id="5" name="מציין מיקום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/>
            <a:endParaRPr lang="he-IL"/>
          </a:p>
        </p:txBody>
      </p:sp>
      <p:sp>
        <p:nvSpPr>
          <p:cNvPr id="6" name="מציין מיקום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25BA54BD-C84D-46CE-8B72-31BFB26ABA43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תוכן כפול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שורה"/>
          <p:cNvGrpSpPr/>
          <p:nvPr/>
        </p:nvGrpSpPr>
        <p:grpSpPr bwMode="invGray">
          <a:xfrm flipH="1">
            <a:off x="76199" y="1514475"/>
            <a:ext cx="10569575" cy="64008"/>
            <a:chOff x="1522413" y="1514475"/>
            <a:chExt cx="10569575" cy="64008"/>
          </a:xfrm>
        </p:grpSpPr>
        <p:sp>
          <p:nvSpPr>
            <p:cNvPr id="159" name="צורה חופשית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0" name="צורה חופשית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1" name="צורה חופשית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2" name="צורה חופשית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3" name="צורה חופשית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4" name="צורה חופשית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5" name="צורה חופשית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6" name="צורה חופשית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7" name="צורה חופשית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8" name="צורה חופשית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9" name="צורה חופשית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0" name="צורה חופשית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1" name="צורה חופשית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2" name="צורה חופשית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3" name="צורה חופשית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4" name="צורה חופשית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5" name="צורה חופשית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6" name="צורה חופשית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7" name="צורה חופשית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8" name="צורה חופשית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9" name="צורה חופשית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0" name="צורה חופשית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1" name="צורה חופשית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2" name="צורה חופשית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3" name="צורה חופשית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4" name="צורה חופשית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5" name="צורה חופשית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6" name="צורה חופשית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7" name="צורה חופשית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8" name="צורה חופשית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9" name="צורה חופשית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0" name="צורה חופשית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1" name="צורה חופשית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2" name="צורה חופשית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3" name="צורה חופשית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4" name="צורה חופשית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5" name="צורה חופשית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6" name="צורה חופשית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7" name="צורה חופשית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8" name="צורה חופשית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9" name="צורה חופשית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0" name="צורה חופשית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1" name="צורה חופשית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2" name="צורה חופשית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3" name="צורה חופשית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4" name="צורה חופשית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5" name="צורה חופשית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6" name="צורה חופשית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7" name="צורה חופשית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8" name="צורה חופשית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9" name="צורה חופשית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0" name="צורה חופשית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1" name="צורה חופשית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2" name="צורה חופשית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3" name="צורה חופשית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4" name="צורה חופשית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5" name="צורה חופשית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6" name="צורה חופשית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7" name="צורה חופשית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8" name="צורה חופשית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9" name="צורה חופשית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0" name="צורה חופשית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1" name="צורה חופשית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2" name="צורה חופשית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3" name="צורה חופשית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4" name="צורה חופשית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5" name="צורה חופשית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6" name="צורה חופשית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7" name="צורה חופשית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8" name="צורה חופשית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9" name="צורה חופשית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0" name="צורה חופשית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1" name="צורה חופשית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2" name="צורה חופשית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 rtl="1"/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 algn="r" latinLnBrk="0">
              <a:defRPr lang="he-IL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latinLnBrk="0">
              <a:defRPr lang="he-IL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latinLnBrk="0">
              <a:defRPr lang="he-IL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latinLnBrk="0">
              <a:defRPr lang="he-IL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latinLnBrk="0">
              <a:defRPr lang="he-IL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1956816" algn="r" latinLnBrk="0">
              <a:defRPr lang="he-IL" sz="1600"/>
            </a:lvl6pPr>
            <a:lvl7pPr marL="1956816" algn="r" latinLnBrk="0">
              <a:defRPr lang="he-IL" sz="1600" baseline="0"/>
            </a:lvl7pPr>
            <a:lvl8pPr marL="1956816" algn="r" latinLnBrk="0">
              <a:defRPr lang="he-IL" sz="1600" baseline="0"/>
            </a:lvl8pPr>
            <a:lvl9pPr marL="1956816" algn="r" latinLnBrk="0">
              <a:defRPr lang="he-IL" sz="1600" baseline="0"/>
            </a:lvl9pPr>
          </a:lstStyle>
          <a:p>
            <a:pPr lvl="0" algn="r" rtl="1"/>
            <a:r>
              <a:rPr lang="he-IL"/>
              <a:t>לחץ כדי לערוך סגנונות טקסט של תבנית בסיס</a:t>
            </a:r>
          </a:p>
          <a:p>
            <a:pPr lvl="1" algn="r" rtl="1"/>
            <a:r>
              <a:rPr lang="he-IL"/>
              <a:t>רמה שניה</a:t>
            </a:r>
          </a:p>
          <a:p>
            <a:pPr lvl="2" algn="r" rtl="1"/>
            <a:r>
              <a:rPr lang="he-IL"/>
              <a:t>רמה שלישית</a:t>
            </a:r>
          </a:p>
          <a:p>
            <a:pPr lvl="3" algn="r" rtl="1"/>
            <a:r>
              <a:rPr lang="he-IL"/>
              <a:t>רמה רביעית</a:t>
            </a:r>
          </a:p>
          <a:p>
            <a:pPr lvl="4" algn="r" rtl="1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 algn="r" latinLnBrk="0">
              <a:defRPr lang="he-IL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latinLnBrk="0">
              <a:defRPr lang="he-IL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latinLnBrk="0">
              <a:defRPr lang="he-IL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latinLnBrk="0">
              <a:defRPr lang="he-IL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latinLnBrk="0">
              <a:defRPr lang="he-IL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1956816" algn="r" latinLnBrk="0">
              <a:defRPr lang="he-IL" sz="1600"/>
            </a:lvl6pPr>
            <a:lvl7pPr marL="1956816" algn="r" latinLnBrk="0">
              <a:defRPr lang="he-IL" sz="1600"/>
            </a:lvl7pPr>
            <a:lvl8pPr marL="1956816" algn="r" latinLnBrk="0">
              <a:defRPr lang="he-IL" sz="1600" baseline="0"/>
            </a:lvl8pPr>
            <a:lvl9pPr marL="1956816" algn="r" latinLnBrk="0">
              <a:defRPr lang="he-IL" sz="1600" baseline="0"/>
            </a:lvl9pPr>
          </a:lstStyle>
          <a:p>
            <a:pPr lvl="0" algn="r" rtl="1"/>
            <a:r>
              <a:rPr lang="he-IL"/>
              <a:t>לחץ כדי לערוך סגנונות טקסט של תבנית בסיס</a:t>
            </a:r>
          </a:p>
          <a:p>
            <a:pPr lvl="1" algn="r" rtl="1"/>
            <a:r>
              <a:rPr lang="he-IL"/>
              <a:t>רמה שניה</a:t>
            </a:r>
          </a:p>
          <a:p>
            <a:pPr lvl="2" algn="r" rtl="1"/>
            <a:r>
              <a:rPr lang="he-IL"/>
              <a:t>רמה שלישית</a:t>
            </a:r>
          </a:p>
          <a:p>
            <a:pPr lvl="3" algn="r" rtl="1"/>
            <a:r>
              <a:rPr lang="he-IL"/>
              <a:t>רמה רביעית</a:t>
            </a:r>
          </a:p>
          <a:p>
            <a:pPr lvl="4" algn="r" rtl="1"/>
            <a:r>
              <a:rPr lang="he-IL"/>
              <a:t>רמה חמישית</a:t>
            </a:r>
          </a:p>
        </p:txBody>
      </p:sp>
      <p:sp>
        <p:nvSpPr>
          <p:cNvPr id="5" name="מציין מיקום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9AFE8FB1-0A7A-443E-AAF7-31D4FA1AA312}" type="datetimeFigureOut">
              <a:rPr lang="he-IL" smtClean="0"/>
              <a:pPr/>
              <a:t>י"א/תשרי/תש"פ</a:t>
            </a:fld>
            <a:endParaRPr lang="he-IL" dirty="0"/>
          </a:p>
        </p:txBody>
      </p:sp>
      <p:sp>
        <p:nvSpPr>
          <p:cNvPr id="6" name="מציין מיקום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/>
            <a:endParaRPr lang="he-IL"/>
          </a:p>
        </p:txBody>
      </p:sp>
      <p:sp>
        <p:nvSpPr>
          <p:cNvPr id="7" name="מציין מיקום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25BA54BD-C84D-46CE-8B72-31BFB26ABA43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 algn="r" latinLnBrk="0">
              <a:def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 rtl="1"/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 algn="r" latinLnBrk="0">
              <a:spcBef>
                <a:spcPts val="0"/>
              </a:spcBef>
              <a:buNone/>
              <a:defRPr lang="he-IL" sz="2400" b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latinLnBrk="0">
              <a:buNone/>
              <a:defRPr lang="he-IL" sz="2000" b="1"/>
            </a:lvl2pPr>
            <a:lvl3pPr marL="914400" indent="0" algn="r" latinLnBrk="0">
              <a:buNone/>
              <a:defRPr lang="he-IL" sz="1800" b="1"/>
            </a:lvl3pPr>
            <a:lvl4pPr marL="1371600" indent="0" algn="r" latinLnBrk="0">
              <a:buNone/>
              <a:defRPr lang="he-IL" sz="1600" b="1"/>
            </a:lvl4pPr>
            <a:lvl5pPr marL="1828800" indent="0" algn="r" latinLnBrk="0">
              <a:buNone/>
              <a:defRPr lang="he-IL" sz="1600" b="1"/>
            </a:lvl5pPr>
            <a:lvl6pPr marL="2286000" indent="0" algn="r" latinLnBrk="0">
              <a:buNone/>
              <a:defRPr lang="he-IL" sz="1600" b="1"/>
            </a:lvl6pPr>
            <a:lvl7pPr marL="2743200" indent="0" algn="r" latinLnBrk="0">
              <a:buNone/>
              <a:defRPr lang="he-IL" sz="1600" b="1"/>
            </a:lvl7pPr>
            <a:lvl8pPr marL="3200400" indent="0" algn="r" latinLnBrk="0">
              <a:buNone/>
              <a:defRPr lang="he-IL" sz="1600" b="1"/>
            </a:lvl8pPr>
            <a:lvl9pPr marL="3657600" indent="0" algn="r" latinLnBrk="0">
              <a:buNone/>
              <a:defRPr lang="he-IL" sz="1600" b="1"/>
            </a:lvl9pPr>
          </a:lstStyle>
          <a:p>
            <a:pPr lvl="0" algn="r" rtl="1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 algn="r" latinLnBrk="0">
              <a:defRPr lang="he-IL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latinLnBrk="0">
              <a:defRPr lang="he-IL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latinLnBrk="0">
              <a:defRPr lang="he-IL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latinLnBrk="0">
              <a:defRPr lang="he-IL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latinLnBrk="0">
              <a:defRPr lang="he-IL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1956816" algn="r" latinLnBrk="0">
              <a:defRPr lang="he-IL" sz="1600"/>
            </a:lvl6pPr>
            <a:lvl7pPr marL="1956816" algn="r" latinLnBrk="0">
              <a:defRPr lang="he-IL" sz="1600" baseline="0"/>
            </a:lvl7pPr>
            <a:lvl8pPr marL="1956816" algn="r" latinLnBrk="0">
              <a:defRPr lang="he-IL" sz="1600" baseline="0"/>
            </a:lvl8pPr>
            <a:lvl9pPr marL="1956816" algn="r" latinLnBrk="0">
              <a:defRPr lang="he-IL" sz="1600" baseline="0"/>
            </a:lvl9pPr>
          </a:lstStyle>
          <a:p>
            <a:pPr lvl="0" algn="r" rtl="1"/>
            <a:r>
              <a:rPr lang="he-IL"/>
              <a:t>לחץ כדי לערוך סגנונות טקסט של תבנית בסיס</a:t>
            </a:r>
          </a:p>
          <a:p>
            <a:pPr lvl="1" algn="r" rtl="1"/>
            <a:r>
              <a:rPr lang="he-IL"/>
              <a:t>רמה שניה</a:t>
            </a:r>
          </a:p>
          <a:p>
            <a:pPr lvl="2" algn="r" rtl="1"/>
            <a:r>
              <a:rPr lang="he-IL"/>
              <a:t>רמה שלישית</a:t>
            </a:r>
          </a:p>
          <a:p>
            <a:pPr lvl="3" algn="r" rtl="1"/>
            <a:r>
              <a:rPr lang="he-IL"/>
              <a:t>רמה רביעית</a:t>
            </a:r>
          </a:p>
          <a:p>
            <a:pPr lvl="4" algn="r" rtl="1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 algn="r" latinLnBrk="0">
              <a:spcBef>
                <a:spcPts val="0"/>
              </a:spcBef>
              <a:buNone/>
              <a:defRPr lang="he-IL" sz="2400" b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latinLnBrk="0">
              <a:buNone/>
              <a:defRPr lang="he-IL" sz="2000" b="1"/>
            </a:lvl2pPr>
            <a:lvl3pPr marL="914400" indent="0" algn="r" latinLnBrk="0">
              <a:buNone/>
              <a:defRPr lang="he-IL" sz="1800" b="1"/>
            </a:lvl3pPr>
            <a:lvl4pPr marL="1371600" indent="0" algn="r" latinLnBrk="0">
              <a:buNone/>
              <a:defRPr lang="he-IL" sz="1600" b="1"/>
            </a:lvl4pPr>
            <a:lvl5pPr marL="1828800" indent="0" algn="r" latinLnBrk="0">
              <a:buNone/>
              <a:defRPr lang="he-IL" sz="1600" b="1"/>
            </a:lvl5pPr>
            <a:lvl6pPr marL="2286000" indent="0" algn="r" latinLnBrk="0">
              <a:buNone/>
              <a:defRPr lang="he-IL" sz="1600" b="1"/>
            </a:lvl6pPr>
            <a:lvl7pPr marL="2743200" indent="0" algn="r" latinLnBrk="0">
              <a:buNone/>
              <a:defRPr lang="he-IL" sz="1600" b="1"/>
            </a:lvl7pPr>
            <a:lvl8pPr marL="3200400" indent="0" algn="r" latinLnBrk="0">
              <a:buNone/>
              <a:defRPr lang="he-IL" sz="1600" b="1"/>
            </a:lvl8pPr>
            <a:lvl9pPr marL="3657600" indent="0" algn="r" latinLnBrk="0">
              <a:buNone/>
              <a:defRPr lang="he-IL" sz="1600" b="1"/>
            </a:lvl9pPr>
          </a:lstStyle>
          <a:p>
            <a:pPr lvl="0" algn="r" rtl="1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 algn="r" latinLnBrk="0">
              <a:defRPr lang="he-IL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latinLnBrk="0">
              <a:defRPr lang="he-IL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latinLnBrk="0">
              <a:defRPr lang="he-IL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latinLnBrk="0">
              <a:defRPr lang="he-IL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956816" algn="r" latinLnBrk="0">
              <a:defRPr lang="he-IL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1956816" algn="r" latinLnBrk="0">
              <a:defRPr lang="he-IL" sz="1600"/>
            </a:lvl6pPr>
            <a:lvl7pPr marL="1956816" algn="r" latinLnBrk="0">
              <a:defRPr lang="he-IL" sz="1600"/>
            </a:lvl7pPr>
            <a:lvl8pPr marL="1956816" algn="r" latinLnBrk="0">
              <a:defRPr lang="he-IL" sz="1600"/>
            </a:lvl8pPr>
            <a:lvl9pPr marL="1956816" algn="r" latinLnBrk="0">
              <a:defRPr lang="he-IL" sz="1600"/>
            </a:lvl9pPr>
          </a:lstStyle>
          <a:p>
            <a:pPr lvl="0" algn="r" rtl="1"/>
            <a:r>
              <a:rPr lang="he-IL"/>
              <a:t>לחץ כדי לערוך סגנונות טקסט של תבנית בסיס</a:t>
            </a:r>
          </a:p>
          <a:p>
            <a:pPr lvl="1" algn="r" rtl="1"/>
            <a:r>
              <a:rPr lang="he-IL"/>
              <a:t>רמה שניה</a:t>
            </a:r>
          </a:p>
          <a:p>
            <a:pPr lvl="2" algn="r" rtl="1"/>
            <a:r>
              <a:rPr lang="he-IL"/>
              <a:t>רמה שלישית</a:t>
            </a:r>
          </a:p>
          <a:p>
            <a:pPr lvl="3" algn="r" rtl="1"/>
            <a:r>
              <a:rPr lang="he-IL"/>
              <a:t>רמה רביעית</a:t>
            </a:r>
          </a:p>
          <a:p>
            <a:pPr lvl="4" algn="r" rtl="1"/>
            <a:r>
              <a:rPr lang="he-IL"/>
              <a:t>רמה חמישית</a:t>
            </a:r>
          </a:p>
        </p:txBody>
      </p:sp>
      <p:sp>
        <p:nvSpPr>
          <p:cNvPr id="7" name="מציין מיקום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9AFE8FB1-0A7A-443E-AAF7-31D4FA1AA312}" type="datetimeFigureOut">
              <a:rPr lang="he-IL" smtClean="0"/>
              <a:pPr/>
              <a:t>י"א/תשרי/תש"פ</a:t>
            </a:fld>
            <a:endParaRPr lang="he-IL" dirty="0"/>
          </a:p>
        </p:txBody>
      </p:sp>
      <p:sp>
        <p:nvSpPr>
          <p:cNvPr id="8" name="מציין מיקום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/>
            <a:endParaRPr lang="he-IL"/>
          </a:p>
        </p:txBody>
      </p:sp>
      <p:sp>
        <p:nvSpPr>
          <p:cNvPr id="9" name="מציין מיקום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25BA54BD-C84D-46CE-8B72-31BFB26ABA43}" type="slidenum">
              <a:rPr lang="he-IL" smtClean="0"/>
              <a:pPr/>
              <a:t>‹#›</a:t>
            </a:fld>
            <a:endParaRPr lang="he-IL" dirty="0"/>
          </a:p>
        </p:txBody>
      </p:sp>
      <p:grpSp>
        <p:nvGrpSpPr>
          <p:cNvPr id="85" name="שורה"/>
          <p:cNvGrpSpPr/>
          <p:nvPr userDrawn="1"/>
        </p:nvGrpSpPr>
        <p:grpSpPr bwMode="invGray">
          <a:xfrm flipH="1">
            <a:off x="76199" y="1514475"/>
            <a:ext cx="10569575" cy="64008"/>
            <a:chOff x="1522413" y="1514475"/>
            <a:chExt cx="10569575" cy="64008"/>
          </a:xfrm>
        </p:grpSpPr>
        <p:sp>
          <p:nvSpPr>
            <p:cNvPr id="86" name="צורה חופשית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7" name="צורה חופשית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8" name="צורה חופשית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9" name="צורה חופשית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0" name="צורה חופשית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1" name="צורה חופשית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2" name="צורה חופשית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3" name="צורה חופשית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4" name="צורה חופשית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5" name="צורה חופשית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6" name="צורה חופשית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7" name="צורה חופשית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8" name="צורה חופשית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9" name="צורה חופשית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0" name="צורה חופשית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1" name="צורה חופשית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2" name="צורה חופשית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3" name="צורה חופשית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4" name="צורה חופשית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5" name="צורה חופשית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6" name="צורה חופשית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7" name="צורה חופשית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8" name="צורה חופשית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9" name="צורה חופשית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0" name="צורה חופשית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1" name="צורה חופשית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2" name="צורה חופשית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3" name="צורה חופשית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4" name="צורה חופשית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5" name="צורה חופשית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6" name="צורה חופשית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7" name="צורה חופשית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8" name="צורה חופשית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9" name="צורה חופשית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0" name="צורה חופשית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1" name="צורה חופשית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2" name="צורה חופשית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3" name="צורה חופשית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4" name="צורה חופשית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5" name="צורה חופשית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6" name="צורה חופשית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7" name="צורה חופשית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8" name="צורה חופשית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9" name="צורה חופשית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0" name="צורה חופשית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1" name="צורה חופשית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2" name="צורה חופשית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3" name="צורה חופשית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4" name="צורה חופשית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5" name="צורה חופשית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6" name="צורה חופשית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7" name="צורה חופשית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8" name="צורה חופשית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9" name="צורה חופשית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0" name="צורה חופשית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1" name="צורה חופשית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2" name="צורה חופשית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3" name="צורה חופשית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4" name="צורה חופשית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5" name="צורה חופשית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6" name="צורה חופשית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7" name="צורה חופשית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8" name="צורה חופשית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9" name="צורה חופשית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0" name="צורה חופשית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1" name="צורה חופשית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2" name="צורה חופשית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3" name="צורה חופשית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4" name="צורה חופשית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5" name="צורה חופשית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6" name="צורה חופשית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7" name="צורה חופשית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8" name="צורה חופשית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9" name="צורה חופשית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שורה"/>
          <p:cNvGrpSpPr/>
          <p:nvPr/>
        </p:nvGrpSpPr>
        <p:grpSpPr bwMode="invGray">
          <a:xfrm>
            <a:off x="1522413" y="1516937"/>
            <a:ext cx="10569575" cy="60316"/>
            <a:chOff x="1522413" y="1516937"/>
            <a:chExt cx="10569575" cy="60316"/>
          </a:xfrm>
        </p:grpSpPr>
        <p:sp>
          <p:nvSpPr>
            <p:cNvPr id="157" name="צורה חופשית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8" name="צורה חופשית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9" name="צורה חופשית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0" name="צורה חופשית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1" name="צורה חופשית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2" name="צורה חופשית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3" name="צורה חופשית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4" name="צורה חופשית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5" name="צורה חופשית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6" name="צורה חופשית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7" name="צורה חופשית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8" name="צורה חופשית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9" name="צורה חופשית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0" name="צורה חופשית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1" name="צורה חופשית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2" name="צורה חופשית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3" name="צורה חופשית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4" name="צורה חופשית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5" name="צורה חופשית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6" name="צורה חופשית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7" name="צורה חופשית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8" name="צורה חופשית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9" name="צורה חופשית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0" name="צורה חופשית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1" name="צורה חופשית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2" name="צורה חופשית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3" name="צורה חופשית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4" name="צורה חופשית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5" name="צורה חופשית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6" name="צורה חופשית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7" name="צורה חופשית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8" name="צורה חופשית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9" name="צורה חופשית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0" name="צורה חופשית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1" name="צורה חופשית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2" name="צורה חופשית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3" name="צורה חופשית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4" name="צורה חופשית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5" name="צורה חופשית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6" name="צורה חופשית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7" name="צורה חופשית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8" name="צורה חופשית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9" name="צורה חופשית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0" name="צורה חופשית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1" name="צורה חופשית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2" name="צורה חופשית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3" name="צורה חופשית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4" name="צורה חופשית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5" name="צורה חופשית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6" name="צורה חופשית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8" name="צורה חופשית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9" name="צורה חופשית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0" name="צורה חופשית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1" name="צורה חופשית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2" name="צורה חופשית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3" name="צורה חופשית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4" name="צורה חופשית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5" name="צורה חופשית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6" name="צורה חופשית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7" name="צורה חופשית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8" name="צורה חופשית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9" name="צורה חופשית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0" name="צורה חופשית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1" name="צורה חופשית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2" name="צורה חופשית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3" name="צורה חופשית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4" name="צורה חופשית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5" name="צורה חופשית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6" name="צורה חופשית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7" name="צורה חופשית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8" name="צורה חופשית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9" name="צורה חופשית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0" name="צורה חופשית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 rtl="1"/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9AFE8FB1-0A7A-443E-AAF7-31D4FA1AA312}" type="datetimeFigureOut">
              <a:rPr lang="he-IL" smtClean="0"/>
              <a:pPr/>
              <a:t>י"א/תשרי/תש"פ</a:t>
            </a:fld>
            <a:endParaRPr lang="he-IL" dirty="0"/>
          </a:p>
        </p:txBody>
      </p:sp>
      <p:sp>
        <p:nvSpPr>
          <p:cNvPr id="4" name="מציין מיקום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/>
            <a:endParaRPr lang="he-IL"/>
          </a:p>
        </p:txBody>
      </p:sp>
      <p:sp>
        <p:nvSpPr>
          <p:cNvPr id="5" name="מציין מיקום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25BA54BD-C84D-46CE-8B72-31BFB26ABA43}" type="slidenum">
              <a:rPr lang="he-IL" smtClean="0"/>
              <a:pPr/>
              <a:t>‹#›</a:t>
            </a:fld>
            <a:endParaRPr lang="he-IL" dirty="0"/>
          </a:p>
        </p:txBody>
      </p:sp>
      <p:grpSp>
        <p:nvGrpSpPr>
          <p:cNvPr id="231" name="שורה"/>
          <p:cNvGrpSpPr/>
          <p:nvPr userDrawn="1"/>
        </p:nvGrpSpPr>
        <p:grpSpPr bwMode="invGray">
          <a:xfrm flipH="1">
            <a:off x="76199" y="1514475"/>
            <a:ext cx="10569575" cy="64008"/>
            <a:chOff x="1522413" y="1514475"/>
            <a:chExt cx="10569575" cy="64008"/>
          </a:xfrm>
        </p:grpSpPr>
        <p:sp>
          <p:nvSpPr>
            <p:cNvPr id="232" name="צורה חופשית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3" name="צורה חופשית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4" name="צורה חופשית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5" name="צורה חופשית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6" name="צורה חופשית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7" name="צורה חופשית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8" name="צורה חופשית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9" name="צורה חופשית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0" name="צורה חופשית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1" name="צורה חופשית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2" name="צורה חופשית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3" name="צורה חופשית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4" name="צורה חופשית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5" name="צורה חופשית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6" name="צורה חופשית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7" name="צורה חופשית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8" name="צורה חופשית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9" name="צורה חופשית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0" name="צורה חופשית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1" name="צורה חופשית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2" name="צורה חופשית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3" name="צורה חופשית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4" name="צורה חופשית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5" name="צורה חופשית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6" name="צורה חופשית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7" name="צורה חופשית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8" name="צורה חופשית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9" name="צורה חופשית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0" name="צורה חופשית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1" name="צורה חופשית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2" name="צורה חופשית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3" name="צורה חופשית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4" name="צורה חופשית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5" name="צורה חופשית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6" name="צורה חופשית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7" name="צורה חופשית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8" name="צורה חופשית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9" name="צורה חופשית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0" name="צורה חופשית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1" name="צורה חופשית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2" name="צורה חופשית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3" name="צורה חופשית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4" name="צורה חופשית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5" name="צורה חופשית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6" name="צורה חופשית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7" name="צורה חופשית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8" name="צורה חופשית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9" name="צורה חופשית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0" name="צורה חופשית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1" name="צורה חופשית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2" name="צורה חופשית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3" name="צורה חופשית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4" name="צורה חופשית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5" name="צורה חופשית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6" name="צורה חופשית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7" name="צורה חופשית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8" name="צורה חופשית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9" name="צורה חופשית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0" name="צורה חופשית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1" name="צורה חופשית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2" name="צורה חופשית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3" name="צורה חופשית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4" name="צורה חופשית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5" name="צורה חופשית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6" name="צורה חופשית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7" name="צורה חופשית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8" name="צורה חופשית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9" name="צורה חופשית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0" name="צורה חופשית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1" name="צורה חופשית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2" name="צורה חופשית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3" name="צורה חופשית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4" name="צורה חופשית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5" name="צורה חופשית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AFE8FB1-0A7A-443E-AAF7-31D4FA1AA312}" type="datetimeFigureOut">
              <a:rPr lang="he-IL" smtClean="0"/>
              <a:pPr/>
              <a:t>י"א/תשרי/תש"פ</a:t>
            </a:fld>
            <a:endParaRPr lang="he-IL" dirty="0"/>
          </a:p>
        </p:txBody>
      </p:sp>
      <p:sp>
        <p:nvSpPr>
          <p:cNvPr id="3" name="מציין מיקום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endParaRPr lang="he-IL"/>
          </a:p>
        </p:txBody>
      </p:sp>
      <p:sp>
        <p:nvSpPr>
          <p:cNvPr id="4" name="מציין מיקום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25BA54BD-C84D-46CE-8B72-31BFB26ABA43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מסגרת"/>
          <p:cNvGrpSpPr/>
          <p:nvPr/>
        </p:nvGrpSpPr>
        <p:grpSpPr bwMode="invGray">
          <a:xfrm flipH="1">
            <a:off x="1458829" y="1630821"/>
            <a:ext cx="6291028" cy="4575885"/>
            <a:chOff x="4417839" y="1630821"/>
            <a:chExt cx="6291028" cy="4575885"/>
          </a:xfrm>
        </p:grpSpPr>
        <p:grpSp>
          <p:nvGrpSpPr>
            <p:cNvPr id="616" name="קבוצה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קבוצה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צורה חופשית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5" name="צורה חופשית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6" name="צורה חופשית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7" name="צורה חופשית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8" name="צורה חופשית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9" name="צורה חופשית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0" name="צורה חופשית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1" name="צורה חופשית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2" name="צורה חופשית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3" name="צורה חופשית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4" name="צורה חופשית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5" name="צורה חופשית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6" name="צורה חופשית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7" name="צורה חופשית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8" name="צורה חופשית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9" name="צורה חופשית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0" name="צורה חופשית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1" name="צורה חופשית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2" name="צורה חופשית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3" name="צורה חופשית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4" name="צורה חופשית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5" name="צורה חופשית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6" name="צורה חופשית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7" name="צורה חופשית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8" name="צורה חופשית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9" name="צורה חופשית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0" name="צורה חופשית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1" name="צורה חופשית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2" name="צורה חופשית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3" name="צורה חופשית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4" name="צורה חופשית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5" name="צורה חופשית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6" name="צורה חופשית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7" name="צורה חופשית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8" name="צורה חופשית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9" name="צורה חופשית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0" name="צורה חופשית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1" name="צורה חופשית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2" name="צורה חופשית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3" name="צורה חופשית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4" name="צורה חופשית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5" name="צורה חופשית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6" name="צורה חופשית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7" name="צורה חופשית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8" name="צורה חופשית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9" name="צורה חופשית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0" name="צורה חופשית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1" name="צורה חופשית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2" name="צורה חופשית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3" name="צורה חופשית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4" name="צורה חופשית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5" name="צורה חופשית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6" name="צורה חופשית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7" name="צורה חופשית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8" name="צורה חופשית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9" name="צורה חופשית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0" name="צורה חופשית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1" name="צורה חופשית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2" name="צורה חופשית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3" name="צורה חופשית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4" name="צורה חופשית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5" name="צורה חופשית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6" name="צורה חופשית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7" name="צורה חופשית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8" name="צורה חופשית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9" name="צורה חופשית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0" name="צורה חופשית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1" name="צורה חופשית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2" name="צורה חופשית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3" name="צורה חופשית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4" name="צורה חופשית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5" name="צורה חופשית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6" name="צורה חופשית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7" name="צורה חופשית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grpSp>
            <p:nvGrpSpPr>
              <p:cNvPr id="769" name="קבוצה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צורה חופשית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1" name="צורה חופשית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2" name="צורה חופשית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3" name="צורה חופשית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4" name="צורה חופשית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5" name="צורה חופשית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6" name="צורה חופשית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7" name="צורה חופשית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8" name="צורה חופשית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9" name="צורה חופשית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0" name="צורה חופשית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1" name="צורה חופשית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2" name="צורה חופשית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3" name="צורה חופשית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4" name="צורה חופשית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5" name="צורה חופשית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6" name="צורה חופשית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7" name="צורה חופשית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8" name="צורה חופשית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9" name="צורה חופשית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0" name="צורה חופשית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1" name="צורה חופשית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2" name="צורה חופשית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3" name="צורה חופשית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4" name="צורה חופשית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5" name="צורה חופשית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6" name="צורה חופשית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7" name="צורה חופשית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8" name="צורה חופשית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9" name="צורה חופשית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0" name="צורה חופשית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1" name="צורה חופשית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2" name="צורה חופשית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3" name="צורה חופשית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4" name="צורה חופשית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5" name="צורה חופשית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6" name="צורה חופשית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7" name="צורה חופשית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8" name="צורה חופשית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9" name="צורה חופשית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0" name="צורה חופשית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1" name="צורה חופשית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2" name="צורה חופשית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3" name="צורה חופשית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4" name="צורה חופשית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5" name="צורה חופשית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6" name="צורה חופשית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7" name="צורה חופשית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8" name="צורה חופשית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9" name="צורה חופשית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0" name="צורה חופשית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1" name="צורה חופשית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2" name="צורה חופשית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3" name="צורה חופשית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4" name="צורה חופשית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5" name="צורה חופשית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6" name="צורה חופשית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7" name="צורה חופשית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8" name="צורה חופשית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9" name="צורה חופשית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0" name="צורה חופשית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1" name="צורה חופשית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2" name="צורה חופשית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3" name="צורה חופשית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4" name="צורה חופשית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5" name="צורה חופשית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6" name="צורה חופשית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7" name="צורה חופשית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8" name="צורה חופשית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9" name="צורה חופשית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0" name="צורה חופשית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1" name="צורה חופשית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2" name="צורה חופשית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3" name="צורה חופשית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  <p:grpSp>
          <p:nvGrpSpPr>
            <p:cNvPr id="617" name="קבוצה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קבוצה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צורה חופשית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5" name="צורה חופשית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6" name="צורה חופשית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7" name="צורה חופשית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8" name="צורה חופשית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9" name="צורה חופשית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0" name="צורה חופשית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1" name="צורה חופשית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2" name="צורה חופשית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3" name="צורה חופשית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4" name="צורה חופשית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5" name="צורה חופשית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6" name="צורה חופשית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7" name="צורה חופשית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8" name="צורה חופשית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9" name="צורה חופשית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0" name="צורה חופשית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1" name="צורה חופשית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2" name="צורה חופשית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3" name="צורה חופשית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4" name="צורה חופשית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5" name="צורה חופשית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6" name="צורה חופשית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7" name="צורה חופשית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8" name="צורה חופשית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9" name="צורה חופשית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0" name="צורה חופשית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1" name="צורה חופשית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2" name="צורה חופשית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3" name="צורה חופשית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4" name="צורה חופשית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5" name="צורה חופשית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6" name="צורה חופשית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7" name="צורה חופשית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8" name="צורה חופשית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9" name="צורה חופשית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0" name="צורה חופשית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1" name="צורה חופשית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2" name="צורה חופשית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3" name="צורה חופשית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4" name="צורה חופשית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5" name="צורה חופשית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6" name="צורה חופשית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7" name="צורה חופשית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8" name="צורה חופשית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9" name="צורה חופשית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0" name="צורה חופשית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1" name="צורה חופשית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2" name="צורה חופשית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3" name="צורה חופשית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4" name="צורה חופשית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5" name="צורה חופשית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6" name="צורה חופשית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7" name="צורה חופשית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8" name="צורה חופשית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9" name="צורה חופשית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0" name="צורה חופשית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1" name="צורה חופשית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2" name="צורה חופשית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3" name="צורה חופשית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4" name="צורה חופשית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5" name="צורה חופשית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6" name="צורה חופשית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7" name="צורה חופשית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8" name="צורה חופשית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9" name="צורה חופשית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0" name="צורה חופשית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1" name="צורה חופשית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2" name="צורה חופשית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3" name="צורה חופשית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4" name="צורה חופשית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5" name="צורה חופשית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6" name="צורה חופשית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7" name="צורה חופשית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grpSp>
            <p:nvGrpSpPr>
              <p:cNvPr id="619" name="קבוצה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צורה חופשית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1" name="צורה חופשית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2" name="צורה חופשית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3" name="צורה חופשית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4" name="צורה חופשית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5" name="צורה חופשית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6" name="צורה חופשית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7" name="צורה חופשית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8" name="צורה חופשית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9" name="צורה חופשית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0" name="צורה חופשית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1" name="צורה חופשית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2" name="צורה חופשית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3" name="צורה חופשית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4" name="צורה חופשית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5" name="צורה חופשית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6" name="צורה חופשית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7" name="צורה חופשית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8" name="צורה חופשית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9" name="צורה חופשית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0" name="צורה חופשית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1" name="צורה חופשית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2" name="צורה חופשית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3" name="צורה חופשית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4" name="צורה חופשית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5" name="צורה חופשית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6" name="צורה חופשית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7" name="צורה חופשית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8" name="צורה חופשית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9" name="צורה חופשית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0" name="צורה חופשית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1" name="צורה חופשית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2" name="צורה חופשית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3" name="צורה חופשית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4" name="צורה חופשית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5" name="צורה חופשית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6" name="צורה חופשית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7" name="צורה חופשית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8" name="צורה חופשית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9" name="צורה חופשית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0" name="צורה חופשית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1" name="צורה חופשית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2" name="צורה חופשית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3" name="צורה חופשית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4" name="צורה חופשית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5" name="צורה חופשית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6" name="צורה חופשית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7" name="צורה חופשית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8" name="צורה חופשית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9" name="צורה חופשית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0" name="צורה חופשית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1" name="צורה חופשית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2" name="צורה חופשית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3" name="צורה חופשית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4" name="צורה חופשית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5" name="צורה חופשית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6" name="צורה חופשית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7" name="צורה חופשית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8" name="צורה חופשית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9" name="צורה חופשית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0" name="צורה חופשית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1" name="צורה חופשית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2" name="צורה חופשית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3" name="צורה חופשית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4" name="צורה חופשית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5" name="צורה חופשית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6" name="צורה חופשית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7" name="צורה חופשית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8" name="צורה חופשית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9" name="צורה חופשית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0" name="צורה חופשית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1" name="צורה חופשית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2" name="צורה חופשית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3" name="צורה חופשית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r" latinLnBrk="0">
              <a:defRPr lang="he-IL" sz="3200" b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 rtl="1"/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751012" y="1905000"/>
            <a:ext cx="5669280" cy="4038600"/>
          </a:xfrm>
        </p:spPr>
        <p:txBody>
          <a:bodyPr>
            <a:normAutofit/>
          </a:bodyPr>
          <a:lstStyle>
            <a:lvl1pPr algn="r" latinLnBrk="0">
              <a:defRPr lang="he-IL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latinLnBrk="0">
              <a:defRPr lang="he-IL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latinLnBrk="0">
              <a:defRPr lang="he-IL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latinLnBrk="0">
              <a:defRPr lang="he-IL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latinLnBrk="0">
              <a:defRPr lang="he-IL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algn="r" latinLnBrk="0">
              <a:defRPr lang="he-IL" sz="1600"/>
            </a:lvl6pPr>
            <a:lvl7pPr algn="r" latinLnBrk="0">
              <a:defRPr lang="he-IL" sz="1600" baseline="0"/>
            </a:lvl7pPr>
            <a:lvl8pPr algn="r" latinLnBrk="0">
              <a:defRPr lang="he-IL" sz="1600" baseline="0"/>
            </a:lvl8pPr>
            <a:lvl9pPr algn="r" latinLnBrk="0">
              <a:defRPr lang="he-IL" sz="1600" baseline="0"/>
            </a:lvl9pPr>
          </a:lstStyle>
          <a:p>
            <a:pPr lvl="0" algn="r" rtl="1"/>
            <a:r>
              <a:rPr lang="he-IL"/>
              <a:t>לחץ כדי לערוך סגנונות טקסט של תבנית בסיס</a:t>
            </a:r>
          </a:p>
          <a:p>
            <a:pPr lvl="1" algn="r" rtl="1"/>
            <a:r>
              <a:rPr lang="he-IL"/>
              <a:t>רמה שניה</a:t>
            </a:r>
          </a:p>
          <a:p>
            <a:pPr lvl="2" algn="r" rtl="1"/>
            <a:r>
              <a:rPr lang="he-IL"/>
              <a:t>רמה שלישית</a:t>
            </a:r>
          </a:p>
          <a:p>
            <a:pPr lvl="3" algn="r" rtl="1"/>
            <a:r>
              <a:rPr lang="he-IL"/>
              <a:t>רמה רביעית</a:t>
            </a:r>
          </a:p>
          <a:p>
            <a:pPr lvl="4" algn="r" rtl="1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7891312" y="3429000"/>
            <a:ext cx="2743200" cy="2743200"/>
          </a:xfrm>
        </p:spPr>
        <p:txBody>
          <a:bodyPr anchor="b">
            <a:normAutofit/>
          </a:bodyPr>
          <a:lstStyle>
            <a:lvl1pPr marL="0" indent="0" algn="r" latinLnBrk="0">
              <a:spcBef>
                <a:spcPts val="1200"/>
              </a:spcBef>
              <a:buNone/>
              <a:defRPr lang="he-IL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latinLnBrk="0">
              <a:buNone/>
              <a:defRPr lang="he-IL" sz="1200"/>
            </a:lvl2pPr>
            <a:lvl3pPr marL="914400" indent="0" algn="r" latinLnBrk="0">
              <a:buNone/>
              <a:defRPr lang="he-IL" sz="1000"/>
            </a:lvl3pPr>
            <a:lvl4pPr marL="1371600" indent="0" algn="r" latinLnBrk="0">
              <a:buNone/>
              <a:defRPr lang="he-IL" sz="900"/>
            </a:lvl4pPr>
            <a:lvl5pPr marL="1828800" indent="0" algn="r" latinLnBrk="0">
              <a:buNone/>
              <a:defRPr lang="he-IL" sz="900"/>
            </a:lvl5pPr>
            <a:lvl6pPr marL="2286000" indent="0" algn="r" latinLnBrk="0">
              <a:buNone/>
              <a:defRPr lang="he-IL" sz="900"/>
            </a:lvl6pPr>
            <a:lvl7pPr marL="2743200" indent="0" algn="r" latinLnBrk="0">
              <a:buNone/>
              <a:defRPr lang="he-IL" sz="900"/>
            </a:lvl7pPr>
            <a:lvl8pPr marL="3200400" indent="0" algn="r" latinLnBrk="0">
              <a:buNone/>
              <a:defRPr lang="he-IL" sz="900"/>
            </a:lvl8pPr>
            <a:lvl9pPr marL="3657600" indent="0" algn="r" latinLnBrk="0">
              <a:buNone/>
              <a:defRPr lang="he-IL" sz="900"/>
            </a:lvl9pPr>
          </a:lstStyle>
          <a:p>
            <a:pPr lvl="0" algn="r" rtl="1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9AFE8FB1-0A7A-443E-AAF7-31D4FA1AA312}" type="datetimeFigureOut">
              <a:rPr lang="he-IL" smtClean="0"/>
              <a:pPr/>
              <a:t>י"א/תשרי/תש"פ</a:t>
            </a:fld>
            <a:endParaRPr lang="he-IL" dirty="0"/>
          </a:p>
        </p:txBody>
      </p:sp>
      <p:sp>
        <p:nvSpPr>
          <p:cNvPr id="6" name="מציין מיקום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/>
            <a:endParaRPr lang="he-IL"/>
          </a:p>
        </p:txBody>
      </p:sp>
      <p:sp>
        <p:nvSpPr>
          <p:cNvPr id="7" name="מציין מיקום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25BA54BD-C84D-46CE-8B72-31BFB26ABA43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מסגרת"/>
          <p:cNvGrpSpPr/>
          <p:nvPr/>
        </p:nvGrpSpPr>
        <p:grpSpPr bwMode="invGray">
          <a:xfrm>
            <a:off x="4375384" y="1630821"/>
            <a:ext cx="6291028" cy="4575885"/>
            <a:chOff x="4417839" y="1630821"/>
            <a:chExt cx="6291028" cy="4575885"/>
          </a:xfrm>
        </p:grpSpPr>
        <p:grpSp>
          <p:nvGrpSpPr>
            <p:cNvPr id="615" name="קבוצה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קבוצה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צורה חופשית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4" name="צורה חופשית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5" name="צורה חופשית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6" name="צורה חופשית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7" name="צורה חופשית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8" name="צורה חופשית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9" name="צורה חופשית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0" name="צורה חופשית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1" name="צורה חופשית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2" name="צורה חופשית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3" name="צורה חופשית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4" name="צורה חופשית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5" name="צורה חופשית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6" name="צורה חופשית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7" name="צורה חופשית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8" name="צורה חופשית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9" name="צורה חופשית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0" name="צורה חופשית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1" name="צורה חופשית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2" name="צורה חופשית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3" name="צורה חופשית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4" name="צורה חופשית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5" name="צורה חופשית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6" name="צורה חופשית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7" name="צורה חופשית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8" name="צורה חופשית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9" name="צורה חופשית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0" name="צורה חופשית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1" name="צורה חופשית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2" name="צורה חופשית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3" name="צורה חופשית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4" name="צורה חופשית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5" name="צורה חופשית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6" name="צורה חופשית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7" name="צורה חופשית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8" name="צורה חופשית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9" name="צורה חופשית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0" name="צורה חופשית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1" name="צורה חופשית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2" name="צורה חופשית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3" name="צורה חופשית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4" name="צורה חופשית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5" name="צורה חופשית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6" name="צורה חופשית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7" name="צורה חופשית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8" name="צורה חופשית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9" name="צורה חופשית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0" name="צורה חופשית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1" name="צורה חופשית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2" name="צורה חופשית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3" name="צורה חופשית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4" name="צורה חופשית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5" name="צורה חופשית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6" name="צורה חופשית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7" name="צורה חופשית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8" name="צורה חופשית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9" name="צורה חופשית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0" name="צורה חופשית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1" name="צורה חופשית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2" name="צורה חופשית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3" name="צורה חופשית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4" name="צורה חופשית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5" name="צורה חופשית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6" name="צורה חופשית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7" name="צורה חופשית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8" name="צורה חופשית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9" name="צורה חופשית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0" name="צורה חופשית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1" name="צורה חופשית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2" name="צורה חופשית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3" name="צורה חופשית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4" name="צורה חופשית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5" name="צורה חופשית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6" name="צורה חופשית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grpSp>
            <p:nvGrpSpPr>
              <p:cNvPr id="768" name="קבוצה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צורה חופשית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0" name="צורה חופשית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1" name="צורה חופשית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2" name="צורה חופשית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3" name="צורה חופשית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4" name="צורה חופשית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5" name="צורה חופשית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6" name="צורה חופשית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7" name="צורה חופשית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8" name="צורה חופשית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9" name="צורה חופשית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0" name="צורה חופשית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1" name="צורה חופשית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2" name="צורה חופשית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3" name="צורה חופשית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4" name="צורה חופשית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5" name="צורה חופשית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6" name="צורה חופשית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7" name="צורה חופשית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8" name="צורה חופשית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9" name="צורה חופשית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0" name="צורה חופשית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1" name="צורה חופשית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2" name="צורה חופשית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3" name="צורה חופשית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4" name="צורה חופשית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5" name="צורה חופשית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6" name="צורה חופשית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7" name="צורה חופשית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8" name="צורה חופשית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9" name="צורה חופשית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0" name="צורה חופשית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1" name="צורה חופשית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2" name="צורה חופשית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3" name="צורה חופשית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4" name="צורה חופשית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5" name="צורה חופשית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6" name="צורה חופשית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7" name="צורה חופשית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8" name="צורה חופשית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9" name="צורה חופשית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0" name="צורה חופשית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1" name="צורה חופשית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2" name="צורה חופשית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3" name="צורה חופשית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4" name="צורה חופשית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5" name="צורה חופשית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6" name="צורה חופשית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7" name="צורה חופשית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8" name="צורה חופשית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9" name="צורה חופשית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0" name="צורה חופשית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1" name="צורה חופשית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2" name="צורה חופשית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3" name="צורה חופשית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4" name="צורה חופשית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5" name="צורה חופשית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6" name="צורה חופשית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7" name="צורה חופשית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8" name="צורה חופשית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9" name="צורה חופשית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0" name="צורה חופשית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1" name="צורה חופשית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2" name="צורה חופשית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3" name="צורה חופשית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4" name="צורה חופשית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5" name="צורה חופשית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6" name="צורה חופשית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7" name="צורה חופשית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8" name="צורה חופשית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9" name="צורה חופשית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0" name="צורה חופשית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1" name="צורה חופשית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2" name="צורה חופשית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  <p:grpSp>
          <p:nvGrpSpPr>
            <p:cNvPr id="616" name="קבוצה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קבוצה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צורה חופשית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4" name="צורה חופשית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5" name="צורה חופשית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6" name="צורה חופשית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7" name="צורה חופשית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8" name="צורה חופשית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9" name="צורה חופשית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0" name="צורה חופשית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1" name="צורה חופשית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2" name="צורה חופשית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3" name="צורה חופשית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4" name="צורה חופשית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5" name="צורה חופשית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6" name="צורה חופשית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7" name="צורה חופשית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8" name="צורה חופשית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9" name="צורה חופשית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0" name="צורה חופשית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1" name="צורה חופשית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2" name="צורה חופשית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3" name="צורה חופשית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4" name="צורה חופשית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5" name="צורה חופשית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6" name="צורה חופשית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7" name="צורה חופשית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8" name="צורה חופשית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9" name="צורה חופשית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0" name="צורה חופשית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1" name="צורה חופשית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2" name="צורה חופשית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3" name="צורה חופשית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4" name="צורה חופשית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5" name="צורה חופשית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6" name="צורה חופשית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7" name="צורה חופשית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8" name="צורה חופשית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9" name="צורה חופשית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0" name="צורה חופשית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1" name="צורה חופשית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2" name="צורה חופשית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3" name="צורה חופשית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4" name="צורה חופשית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5" name="צורה חופשית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6" name="צורה חופשית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7" name="צורה חופשית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8" name="צורה חופשית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9" name="צורה חופשית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0" name="צורה חופשית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1" name="צורה חופשית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2" name="צורה חופשית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3" name="צורה חופשית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4" name="צורה חופשית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5" name="צורה חופשית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6" name="צורה חופשית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7" name="צורה חופשית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8" name="צורה חופשית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9" name="צורה חופשית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0" name="צורה חופשית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1" name="צורה חופשית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2" name="צורה חופשית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3" name="צורה חופשית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4" name="צורה חופשית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5" name="צורה חופשית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6" name="צורה חופשית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7" name="צורה חופשית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8" name="צורה חופשית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9" name="צורה חופשית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0" name="צורה חופשית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1" name="צורה חופשית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2" name="צורה חופשית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3" name="צורה חופשית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4" name="צורה חופשית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5" name="צורה חופשית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6" name="צורה חופשית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grpSp>
            <p:nvGrpSpPr>
              <p:cNvPr id="618" name="קבוצה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צורה חופשית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0" name="צורה חופשית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1" name="צורה חופשית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2" name="צורה חופשית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3" name="צורה חופשית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4" name="צורה חופשית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5" name="צורה חופשית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6" name="צורה חופשית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7" name="צורה חופשית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8" name="צורה חופשית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9" name="צורה חופשית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0" name="צורה חופשית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1" name="צורה חופשית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2" name="צורה חופשית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3" name="צורה חופשית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4" name="צורה חופשית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5" name="צורה חופשית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6" name="צורה חופשית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7" name="צורה חופשית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8" name="צורה חופשית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9" name="צורה חופשית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0" name="צורה חופשית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1" name="צורה חופשית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2" name="צורה חופשית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3" name="צורה חופשית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4" name="צורה חופשית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5" name="צורה חופשית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6" name="צורה חופשית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7" name="צורה חופשית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8" name="צורה חופשית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9" name="צורה חופשית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0" name="צורה חופשית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1" name="צורה חופשית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2" name="צורה חופשית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3" name="צורה חופשית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4" name="צורה חופשית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5" name="צורה חופשית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6" name="צורה חופשית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7" name="צורה חופשית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8" name="צורה חופשית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9" name="צורה חופשית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0" name="צורה חופשית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1" name="צורה חופשית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2" name="צורה חופשית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3" name="צורה חופשית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4" name="צורה חופשית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5" name="צורה חופשית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6" name="צורה חופשית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7" name="צורה חופשית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8" name="צורה חופשית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9" name="צורה חופשית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0" name="צורה חופשית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1" name="צורה חופשית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2" name="צורה חופשית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3" name="צורה חופשית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4" name="צורה חופשית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5" name="צורה חופשית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6" name="צורה חופשית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7" name="צורה חופשית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8" name="צורה חופשית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9" name="צורה חופשית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0" name="צורה חופשית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1" name="צורה חופשית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2" name="צורה חופשית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3" name="צורה חופשית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4" name="צורה חופשית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5" name="צורה חופשית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6" name="צורה חופשית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7" name="צורה חופשית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8" name="צורה חופשית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9" name="צורה חופשית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0" name="צורה חופשית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1" name="צורה חופשית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2" name="צורה חופשית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r" latinLnBrk="0">
              <a:defRPr lang="he-IL" sz="3200" b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 rtl="1"/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מונה 2"/>
          <p:cNvSpPr>
            <a:spLocks noGrp="1"/>
          </p:cNvSpPr>
          <p:nvPr>
            <p:ph type="pic" idx="1"/>
          </p:nvPr>
        </p:nvSpPr>
        <p:spPr>
          <a:xfrm>
            <a:off x="4673722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r" latinLnBrk="0">
              <a:buNone/>
              <a:defRPr lang="he-IL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latinLnBrk="0">
              <a:buNone/>
              <a:defRPr lang="he-IL" sz="2800"/>
            </a:lvl2pPr>
            <a:lvl3pPr marL="914400" indent="0" algn="r" latinLnBrk="0">
              <a:buNone/>
              <a:defRPr lang="he-IL" sz="2400"/>
            </a:lvl3pPr>
            <a:lvl4pPr marL="1371600" indent="0" algn="r" latinLnBrk="0">
              <a:buNone/>
              <a:defRPr lang="he-IL" sz="2000"/>
            </a:lvl4pPr>
            <a:lvl5pPr marL="1828800" indent="0" algn="r" latinLnBrk="0">
              <a:buNone/>
              <a:defRPr lang="he-IL" sz="2000"/>
            </a:lvl5pPr>
            <a:lvl6pPr marL="2286000" indent="0" algn="r" latinLnBrk="0">
              <a:buNone/>
              <a:defRPr lang="he-IL" sz="2000"/>
            </a:lvl6pPr>
            <a:lvl7pPr marL="2743200" indent="0" algn="r" latinLnBrk="0">
              <a:buNone/>
              <a:defRPr lang="he-IL" sz="2000"/>
            </a:lvl7pPr>
            <a:lvl8pPr marL="3200400" indent="0" algn="r" latinLnBrk="0">
              <a:buNone/>
              <a:defRPr lang="he-IL" sz="2000"/>
            </a:lvl8pPr>
            <a:lvl9pPr marL="3657600" indent="0" algn="r" latinLnBrk="0">
              <a:buNone/>
              <a:defRPr lang="he-IL" sz="2000"/>
            </a:lvl9pPr>
          </a:lstStyle>
          <a:p>
            <a:pPr algn="r" rtl="1"/>
            <a:r>
              <a:rPr lang="he-IL"/>
              <a:t>לחץ על הסמל כדי להוסיף תמונה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528913" y="3411748"/>
            <a:ext cx="2743200" cy="2743200"/>
          </a:xfrm>
        </p:spPr>
        <p:txBody>
          <a:bodyPr anchor="b">
            <a:normAutofit/>
          </a:bodyPr>
          <a:lstStyle>
            <a:lvl1pPr marL="0" indent="0" algn="r" latinLnBrk="0">
              <a:spcBef>
                <a:spcPts val="1200"/>
              </a:spcBef>
              <a:buNone/>
              <a:defRPr lang="he-IL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latinLnBrk="0">
              <a:buNone/>
              <a:defRPr lang="he-IL" sz="1200"/>
            </a:lvl2pPr>
            <a:lvl3pPr marL="914400" indent="0" algn="r" latinLnBrk="0">
              <a:buNone/>
              <a:defRPr lang="he-IL" sz="1000"/>
            </a:lvl3pPr>
            <a:lvl4pPr marL="1371600" indent="0" algn="r" latinLnBrk="0">
              <a:buNone/>
              <a:defRPr lang="he-IL" sz="900"/>
            </a:lvl4pPr>
            <a:lvl5pPr marL="1828800" indent="0" algn="r" latinLnBrk="0">
              <a:buNone/>
              <a:defRPr lang="he-IL" sz="900"/>
            </a:lvl5pPr>
            <a:lvl6pPr marL="2286000" indent="0" algn="r" latinLnBrk="0">
              <a:buNone/>
              <a:defRPr lang="he-IL" sz="900"/>
            </a:lvl6pPr>
            <a:lvl7pPr marL="2743200" indent="0" algn="r" latinLnBrk="0">
              <a:buNone/>
              <a:defRPr lang="he-IL" sz="900"/>
            </a:lvl7pPr>
            <a:lvl8pPr marL="3200400" indent="0" algn="r" latinLnBrk="0">
              <a:buNone/>
              <a:defRPr lang="he-IL" sz="900"/>
            </a:lvl8pPr>
            <a:lvl9pPr marL="3657600" indent="0" algn="r" latinLnBrk="0">
              <a:buNone/>
              <a:defRPr lang="he-IL" sz="900"/>
            </a:lvl9pPr>
          </a:lstStyle>
          <a:p>
            <a:pPr lvl="0" algn="r" rtl="1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9AFE8FB1-0A7A-443E-AAF7-31D4FA1AA312}" type="datetimeFigureOut">
              <a:rPr lang="he-IL" smtClean="0"/>
              <a:pPr/>
              <a:t>י"א/תשרי/תש"פ</a:t>
            </a:fld>
            <a:endParaRPr lang="he-IL" dirty="0"/>
          </a:p>
        </p:txBody>
      </p:sp>
      <p:sp>
        <p:nvSpPr>
          <p:cNvPr id="6" name="מציין מיקום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/>
            <a:endParaRPr lang="he-IL"/>
          </a:p>
        </p:txBody>
      </p:sp>
      <p:sp>
        <p:nvSpPr>
          <p:cNvPr id="7" name="מציין מיקום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25BA54BD-C84D-46CE-8B72-31BFB26ABA43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כותרת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/>
          <a:p>
            <a:pPr algn="r" rtl="1"/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 algn="r" rtl="1"/>
            <a:r>
              <a:rPr lang="he-IL"/>
              <a:t>לחץ כדי לערוך סגנונות טקסט של תבנית בסיס</a:t>
            </a:r>
          </a:p>
          <a:p>
            <a:pPr lvl="1" algn="r" rtl="1"/>
            <a:r>
              <a:rPr lang="he-IL"/>
              <a:t>רמה שניה</a:t>
            </a:r>
          </a:p>
          <a:p>
            <a:pPr lvl="2" algn="r" rtl="1"/>
            <a:r>
              <a:rPr lang="he-IL"/>
              <a:t>רמה שלישית</a:t>
            </a:r>
          </a:p>
          <a:p>
            <a:pPr lvl="3" algn="r" rtl="1"/>
            <a:r>
              <a:rPr lang="he-IL"/>
              <a:t>רמה רביעית</a:t>
            </a:r>
          </a:p>
          <a:p>
            <a:pPr lvl="4" algn="r" rtl="1"/>
            <a:r>
              <a:rPr lang="he-IL"/>
              <a:t>רמה חמישית</a:t>
            </a:r>
          </a:p>
        </p:txBody>
      </p:sp>
      <p:sp>
        <p:nvSpPr>
          <p:cNvPr id="4" name="מציין מיקום תאריך 3"/>
          <p:cNvSpPr>
            <a:spLocks noGrp="1"/>
          </p:cNvSpPr>
          <p:nvPr>
            <p:ph type="dt" sz="half" idx="2"/>
          </p:nvPr>
        </p:nvSpPr>
        <p:spPr>
          <a:xfrm>
            <a:off x="2879530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 latinLnBrk="0">
              <a:defRPr lang="he-IL"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9AFE8FB1-0A7A-443E-AAF7-31D4FA1AA312}" type="datetimeFigureOut">
              <a:rPr lang="he-IL" smtClean="0"/>
              <a:pPr/>
              <a:t>י"א/תשרי/תש"פ</a:t>
            </a:fld>
            <a:endParaRPr lang="he-IL"/>
          </a:p>
        </p:txBody>
      </p:sp>
      <p:sp>
        <p:nvSpPr>
          <p:cNvPr id="5" name="מציין מיקום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3418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latinLnBrk="0">
              <a:defRPr lang="he-IL"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dirty="0"/>
          </a:p>
        </p:txBody>
      </p:sp>
      <p:sp>
        <p:nvSpPr>
          <p:cNvPr id="6" name="מציין מיקום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1518104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 latinLnBrk="0">
              <a:defRPr lang="he-IL"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25BA54BD-C84D-46CE-8B72-31BFB26ABA43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lang="he-IL" sz="3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74320" indent="-274320" algn="l" defTabSz="914400" rtl="1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lang="he-IL"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576072" indent="-274320" algn="l" defTabSz="914400" rtl="1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lang="he-IL"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804672" indent="-228600" algn="l" defTabSz="914400" rtl="1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lang="he-IL"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033272" indent="-228600" algn="l" defTabSz="914400" rtl="1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lang="he-IL"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261872" indent="-228600" algn="l" defTabSz="914400" rtl="1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lang="he-IL"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490472" indent="-228600" algn="r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lang="he-IL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r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lang="he-IL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r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lang="he-IL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r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lang="he-IL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0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0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0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0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0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0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0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0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0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כותרת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/>
              <a:t>דוחות</a:t>
            </a:r>
          </a:p>
        </p:txBody>
      </p:sp>
      <p:sp>
        <p:nvSpPr>
          <p:cNvPr id="14" name="מציין מיקום תוכן 13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he-IL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דוח מסמכים</a:t>
            </a:r>
          </a:p>
        </p:txBody>
      </p:sp>
    </p:spTree>
    <p:extLst>
      <p:ext uri="{BB962C8B-B14F-4D97-AF65-F5344CB8AC3E}">
        <p14:creationId xmlns:p14="http://schemas.microsoft.com/office/powerpoint/2010/main" val="3746554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/>
              <a:t>דוח מסמכים</a:t>
            </a:r>
          </a:p>
        </p:txBody>
      </p:sp>
      <p:sp>
        <p:nvSpPr>
          <p:cNvPr id="5" name="מציין מיקום תוכן 4"/>
          <p:cNvSpPr>
            <a:spLocks noGrp="1"/>
          </p:cNvSpPr>
          <p:nvPr>
            <p:ph sz="half" idx="1"/>
          </p:nvPr>
        </p:nvSpPr>
        <p:spPr>
          <a:xfrm>
            <a:off x="1217612" y="1905000"/>
            <a:ext cx="9448801" cy="4419600"/>
          </a:xfrm>
        </p:spPr>
        <p:txBody>
          <a:bodyPr numCol="2" spcCol="360000" anchor="t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he-IL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מה זה?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e-I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דוח המציג את כל הסריקות/העלאות הקבצים/ שיוך הקבצים שבוצעו ל-באפי על פי סינונים לבחירת המשתמש.</a:t>
            </a:r>
          </a:p>
          <a:p>
            <a:pPr marL="0" indent="0" rtl="1">
              <a:lnSpc>
                <a:spcPct val="100000"/>
              </a:lnSpc>
              <a:buNone/>
            </a:pPr>
            <a:endParaRPr lang="he-IL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rtl="1">
              <a:lnSpc>
                <a:spcPct val="100000"/>
              </a:lnSpc>
              <a:buNone/>
            </a:pPr>
            <a:r>
              <a:rPr lang="he-IL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למה זה טוב? </a:t>
            </a:r>
          </a:p>
          <a:p>
            <a:pPr marL="457200" indent="-457200" rtl="1">
              <a:lnSpc>
                <a:spcPct val="100000"/>
              </a:lnSpc>
              <a:buAutoNum type="arabicPeriod"/>
            </a:pPr>
            <a:r>
              <a:rPr lang="he-I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למצוא קובץ אבוד</a:t>
            </a:r>
          </a:p>
          <a:p>
            <a:pPr marL="457200" indent="-457200" rtl="1">
              <a:lnSpc>
                <a:spcPct val="100000"/>
              </a:lnSpc>
              <a:buAutoNum type="arabicPeriod"/>
            </a:pPr>
            <a:r>
              <a:rPr lang="he-I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למדוד אפקטיביות</a:t>
            </a:r>
          </a:p>
          <a:p>
            <a:pPr marL="457200" indent="-457200" rtl="1">
              <a:lnSpc>
                <a:spcPct val="100000"/>
              </a:lnSpc>
              <a:buAutoNum type="arabicPeriod"/>
            </a:pPr>
            <a:r>
              <a:rPr lang="he-I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לקבל מושג רחב</a:t>
            </a:r>
          </a:p>
          <a:p>
            <a:pPr marL="457200" indent="-457200" rtl="1">
              <a:lnSpc>
                <a:spcPct val="100000"/>
              </a:lnSpc>
              <a:buAutoNum type="arabicPeriod"/>
            </a:pPr>
            <a:endParaRPr lang="he-IL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rtl="1">
              <a:lnSpc>
                <a:spcPct val="100000"/>
              </a:lnSpc>
              <a:buNone/>
            </a:pPr>
            <a:endParaRPr lang="he-I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006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תוכן 4"/>
          <p:cNvSpPr>
            <a:spLocks noGrp="1"/>
          </p:cNvSpPr>
          <p:nvPr>
            <p:ph sz="half" idx="1"/>
          </p:nvPr>
        </p:nvSpPr>
        <p:spPr>
          <a:xfrm>
            <a:off x="7770813" y="1905000"/>
            <a:ext cx="4114800" cy="4343400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he-I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דוח המסמכים מחולק לשני אזורים עיקריים:</a:t>
            </a:r>
          </a:p>
          <a:p>
            <a:pPr marL="0" indent="0" algn="r" rtl="1">
              <a:buNone/>
            </a:pPr>
            <a:endParaRPr lang="he-I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r" rtl="1">
              <a:buFont typeface="+mj-lt"/>
              <a:buAutoNum type="arabicPeriod"/>
            </a:pPr>
            <a:r>
              <a:rPr lang="he-I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אזור </a:t>
            </a:r>
            <a:r>
              <a:rPr lang="he-IL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סינון</a:t>
            </a:r>
            <a:r>
              <a:rPr lang="he-I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הדוח ופעולות נוספות.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he-I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r" rtl="1">
              <a:buFont typeface="+mj-lt"/>
              <a:buAutoNum type="arabicPeriod"/>
            </a:pPr>
            <a:r>
              <a:rPr lang="he-I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אזור </a:t>
            </a:r>
            <a:r>
              <a:rPr lang="he-IL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תוצאות</a:t>
            </a:r>
            <a:r>
              <a:rPr lang="he-I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הדוח.</a:t>
            </a:r>
          </a:p>
          <a:p>
            <a:endParaRPr lang="he-IL" sz="2000" dirty="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/>
              <a:t>דוח מסמכים</a:t>
            </a:r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812" y="838200"/>
            <a:ext cx="7760253" cy="57451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10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תוכן 4"/>
          <p:cNvSpPr>
            <a:spLocks noGrp="1"/>
          </p:cNvSpPr>
          <p:nvPr>
            <p:ph sz="half" idx="1"/>
          </p:nvPr>
        </p:nvSpPr>
        <p:spPr>
          <a:xfrm>
            <a:off x="608012" y="4191000"/>
            <a:ext cx="10058400" cy="2438400"/>
          </a:xfrm>
        </p:spPr>
        <p:txBody>
          <a:bodyPr numCol="3">
            <a:normAutofit/>
          </a:bodyPr>
          <a:lstStyle/>
          <a:p>
            <a:pPr marL="0" indent="0">
              <a:buNone/>
            </a:pPr>
            <a:r>
              <a:rPr lang="he-IL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אזור סינון הדוח ופעולות נוספות</a:t>
            </a:r>
          </a:p>
          <a:p>
            <a:pPr marL="457200" indent="-457200">
              <a:buFont typeface="+mj-lt"/>
              <a:buAutoNum type="arabicPeriod"/>
            </a:pPr>
            <a:r>
              <a:rPr lang="he-IL" sz="1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סינון לפי תאריכים </a:t>
            </a:r>
            <a:r>
              <a:rPr lang="he-IL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טווח תאריכי יצירת הקובץ</a:t>
            </a:r>
          </a:p>
          <a:p>
            <a:pPr marL="457200" indent="-457200">
              <a:buFont typeface="+mj-lt"/>
              <a:buAutoNum type="arabicPeriod"/>
            </a:pPr>
            <a:r>
              <a:rPr lang="he-IL" sz="1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סינון לפי משתמש </a:t>
            </a:r>
            <a:r>
              <a:rPr lang="he-IL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מבצע הפעולה</a:t>
            </a:r>
          </a:p>
          <a:p>
            <a:pPr marL="457200" indent="-457200">
              <a:buFont typeface="+mj-lt"/>
              <a:buAutoNum type="arabicPeriod"/>
            </a:pPr>
            <a:r>
              <a:rPr lang="he-IL" sz="1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נשמר ב</a:t>
            </a:r>
            <a:r>
              <a:rPr lang="he-IL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e-IL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בחירת ישות: לקוח /מעסיק/סוכן</a:t>
            </a:r>
          </a:p>
          <a:p>
            <a:pPr marL="457200" indent="-457200">
              <a:buFont typeface="+mj-lt"/>
              <a:buAutoNum type="arabicPeriod"/>
            </a:pPr>
            <a:r>
              <a:rPr lang="he-IL" sz="1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חיפוש לפי </a:t>
            </a:r>
            <a:r>
              <a:rPr lang="he-IL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מאפיין החיפוש: שם הקובץ/הערות הקובץ</a:t>
            </a:r>
          </a:p>
          <a:p>
            <a:pPr marL="457200" indent="-457200">
              <a:buFont typeface="+mj-lt"/>
              <a:buAutoNum type="arabicPeriod"/>
            </a:pPr>
            <a:r>
              <a:rPr lang="he-IL" sz="1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חיפוש קובץ </a:t>
            </a:r>
            <a:r>
              <a:rPr lang="he-IL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תיבת טקסט להקלדת מלל חופשי</a:t>
            </a:r>
          </a:p>
          <a:p>
            <a:pPr marL="457200" indent="-457200">
              <a:buFont typeface="+mj-lt"/>
              <a:buAutoNum type="arabicPeriod"/>
            </a:pPr>
            <a:r>
              <a:rPr lang="he-IL" sz="1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סוג קובץ </a:t>
            </a:r>
            <a:r>
              <a:rPr lang="he-IL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מסנן יעיל לסינון סוגי קבצים (שמע, תמונה ועוד</a:t>
            </a:r>
            <a:r>
              <a:rPr lang="he-IL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he-IL" sz="1400" dirty="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/>
              <a:t>דוח מסמכים</a:t>
            </a:r>
          </a:p>
        </p:txBody>
      </p:sp>
      <p:pic>
        <p:nvPicPr>
          <p:cNvPr id="9218" name="Picture 2" descr="C:\Users\aviad\AppData\Local\Temp\SNAGHTML128f0ce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12" y="1600200"/>
            <a:ext cx="8624040" cy="24384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90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תוכן 4"/>
          <p:cNvSpPr>
            <a:spLocks noGrp="1"/>
          </p:cNvSpPr>
          <p:nvPr>
            <p:ph sz="half" idx="1"/>
          </p:nvPr>
        </p:nvSpPr>
        <p:spPr>
          <a:xfrm>
            <a:off x="1522414" y="1905000"/>
            <a:ext cx="9143998" cy="381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sz="14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דוגמה לדוח: הצג את כל הקבצים מסוג תמונה שעלו למערכת ב-2018 ונשמרו בתיקי לקוחות בלבד.</a:t>
            </a:r>
          </a:p>
          <a:p>
            <a:pPr marL="457200" indent="-457200">
              <a:buFont typeface="+mj-lt"/>
              <a:buAutoNum type="arabicPeriod" startAt="7"/>
            </a:pPr>
            <a:endParaRPr lang="he-IL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/>
              <a:t>דוח מסמכים</a:t>
            </a:r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83" r="12519" b="39965"/>
          <a:stretch/>
        </p:blipFill>
        <p:spPr>
          <a:xfrm>
            <a:off x="5865812" y="2362200"/>
            <a:ext cx="5829302" cy="4239490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525" y="2895599"/>
            <a:ext cx="2061882" cy="3505201"/>
          </a:xfrm>
          <a:prstGeom prst="rect">
            <a:avLst/>
          </a:prstGeom>
        </p:spPr>
      </p:pic>
      <p:cxnSp>
        <p:nvCxnSpPr>
          <p:cNvPr id="9" name="מחבר מרפקי 8"/>
          <p:cNvCxnSpPr>
            <a:cxnSpLocks/>
          </p:cNvCxnSpPr>
          <p:nvPr/>
        </p:nvCxnSpPr>
        <p:spPr>
          <a:xfrm rot="10800000">
            <a:off x="3427412" y="2971800"/>
            <a:ext cx="4191000" cy="1219200"/>
          </a:xfrm>
          <a:prstGeom prst="bentConnector3">
            <a:avLst>
              <a:gd name="adj1" fmla="val 50000"/>
            </a:avLst>
          </a:prstGeom>
          <a:ln w="57150">
            <a:solidFill>
              <a:srgbClr val="FF0000"/>
            </a:solidFill>
            <a:prstDash val="dash"/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2043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תוכן 4"/>
          <p:cNvSpPr>
            <a:spLocks noGrp="1"/>
          </p:cNvSpPr>
          <p:nvPr>
            <p:ph sz="half" idx="1"/>
          </p:nvPr>
        </p:nvSpPr>
        <p:spPr>
          <a:xfrm>
            <a:off x="1522414" y="1905000"/>
            <a:ext cx="9143998" cy="381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sz="14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דוגמה 2: הצג את כל המסמכים משנת 2018  שמכילים את השם "פוליסה"</a:t>
            </a:r>
          </a:p>
          <a:p>
            <a:pPr marL="457200" indent="-457200">
              <a:buFont typeface="+mj-lt"/>
              <a:buAutoNum type="arabicPeriod" startAt="7"/>
            </a:pPr>
            <a:endParaRPr lang="he-IL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/>
              <a:t>דוח מסמכים</a:t>
            </a: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75" t="12209" b="12255"/>
          <a:stretch/>
        </p:blipFill>
        <p:spPr>
          <a:xfrm>
            <a:off x="2015928" y="2362200"/>
            <a:ext cx="8156967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43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תוכן 4"/>
          <p:cNvSpPr>
            <a:spLocks noGrp="1"/>
          </p:cNvSpPr>
          <p:nvPr>
            <p:ph sz="half" idx="1"/>
          </p:nvPr>
        </p:nvSpPr>
        <p:spPr>
          <a:xfrm>
            <a:off x="1522414" y="1905000"/>
            <a:ext cx="9143998" cy="381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sz="14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קליק ימני על שורה מאפשרת גישה מהירה למסמך וללקוח</a:t>
            </a:r>
          </a:p>
          <a:p>
            <a:pPr marL="457200" indent="-457200">
              <a:buFont typeface="+mj-lt"/>
              <a:buAutoNum type="arabicPeriod" startAt="7"/>
            </a:pPr>
            <a:endParaRPr lang="he-IL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/>
              <a:t>דוח מסמכים</a:t>
            </a: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10" r="26632" b="18308"/>
          <a:stretch/>
        </p:blipFill>
        <p:spPr>
          <a:xfrm>
            <a:off x="5408612" y="2235558"/>
            <a:ext cx="6324600" cy="4186707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9"/>
          <a:stretch/>
        </p:blipFill>
        <p:spPr>
          <a:xfrm>
            <a:off x="267632" y="381000"/>
            <a:ext cx="4859820" cy="6019800"/>
          </a:xfrm>
          <a:prstGeom prst="rect">
            <a:avLst/>
          </a:prstGeom>
        </p:spPr>
      </p:pic>
      <p:cxnSp>
        <p:nvCxnSpPr>
          <p:cNvPr id="9" name="מחבר חץ ישר 8"/>
          <p:cNvCxnSpPr>
            <a:cxnSpLocks/>
          </p:cNvCxnSpPr>
          <p:nvPr/>
        </p:nvCxnSpPr>
        <p:spPr>
          <a:xfrm flipH="1" flipV="1">
            <a:off x="4418012" y="4724400"/>
            <a:ext cx="3733800" cy="762000"/>
          </a:xfrm>
          <a:prstGeom prst="straightConnector1">
            <a:avLst/>
          </a:prstGeom>
          <a:ln w="76200">
            <a:solidFill>
              <a:srgbClr val="FF0000"/>
            </a:solidFill>
            <a:prstDash val="dash"/>
            <a:miter lim="800000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122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לוח גירים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ערך זה מציין את מספר השמירות או המהדורות. היישום אחראי לעדכון ערך זה לאחר כל מהדורה.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41CC889-B55A-4246-8D72-AEC912BCD20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85DBF61-A50A-4EA0-945F-5445B1740A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8F4CB80-51E5-47C8-B45D-3834AA25DD5F}">
  <ds:schemaRefs>
    <ds:schemaRef ds:uri="http://purl.org/dc/terms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1391</TotalTime>
  <Words>204</Words>
  <Application>Microsoft Office PowerPoint</Application>
  <PresentationFormat>מותאם אישית</PresentationFormat>
  <Paragraphs>33</Paragraphs>
  <Slides>7</Slides>
  <Notes>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7</vt:i4>
      </vt:variant>
    </vt:vector>
  </HeadingPairs>
  <TitlesOfParts>
    <vt:vector size="13" baseType="lpstr">
      <vt:lpstr>Arial</vt:lpstr>
      <vt:lpstr>Consolas</vt:lpstr>
      <vt:lpstr>Corbel</vt:lpstr>
      <vt:lpstr>Miriam</vt:lpstr>
      <vt:lpstr>Tahoma</vt:lpstr>
      <vt:lpstr>לוח גירים 16x9</vt:lpstr>
      <vt:lpstr>דוחות</vt:lpstr>
      <vt:lpstr>דוח מסמכים</vt:lpstr>
      <vt:lpstr>דוח מסמכים</vt:lpstr>
      <vt:lpstr>דוח מסמכים</vt:lpstr>
      <vt:lpstr>דוח מסמכים</vt:lpstr>
      <vt:lpstr>דוח מסמכים</vt:lpstr>
      <vt:lpstr>דוח מסמכים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פריסת כותרת</dc:title>
  <dc:creator>Summer</dc:creator>
  <cp:lastModifiedBy>אביעד אלפסי</cp:lastModifiedBy>
  <cp:revision>82</cp:revision>
  <dcterms:created xsi:type="dcterms:W3CDTF">2013-04-05T19:59:21Z</dcterms:created>
  <dcterms:modified xsi:type="dcterms:W3CDTF">2019-10-10T09:59:49Z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  <property fmtid="{D5CDD505-2E9C-101B-9397-08002B2CF9AE}" pid="3" name="IsMyDocuments">
    <vt:bool>true</vt:bool>
  </property>
</Properties>
</file>