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12" r:id="rId5"/>
    <p:sldId id="431" r:id="rId6"/>
    <p:sldId id="432" r:id="rId7"/>
    <p:sldId id="433" r:id="rId8"/>
    <p:sldId id="434" r:id="rId9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ACC1"/>
    <a:srgbClr val="F59593"/>
    <a:srgbClr val="F5F5F5"/>
    <a:srgbClr val="EF5350"/>
    <a:srgbClr val="2C81D6"/>
    <a:srgbClr val="4E5798"/>
    <a:srgbClr val="9575CD"/>
    <a:srgbClr val="FED011"/>
    <a:srgbClr val="8F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76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8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4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08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he-IL" sz="28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הגדרת תצוגת מסך הפוליסות בתיק הלקוח</a:t>
            </a:r>
            <a:endParaRPr lang="he-IL" sz="28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1" y="279401"/>
            <a:ext cx="6672262" cy="4448175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4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אפשרות לבחירה מותאמת אישית של תצוגת המסך לשני חלקים: פרטי הפוליסה והפרטים הנוספים/מסמכים/טיפול שוטף.</a:t>
            </a:r>
            <a:endParaRPr lang="he-IL" sz="24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330216" y="126876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cs typeface="Assistant" panose="00000500000000000000" pitchFamily="2" charset="-79"/>
              </a:rPr>
              <a:t>הגדרות תצוגה בפוליסה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46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הגדרות תצוגת מסך הפוליסות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8047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מסך הפוליסות &gt;מחולק ל-2 חלקים:</a:t>
            </a:r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01" y="1703700"/>
            <a:ext cx="2430661" cy="498400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140" y="1703699"/>
            <a:ext cx="7422334" cy="498400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7067113" y="4077072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רשימת הפוליסות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994151" y="4077072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פרטי הפוליסה</a:t>
            </a:r>
          </a:p>
          <a:p>
            <a:pPr algn="ctr"/>
            <a:r>
              <a:rPr lang="he-IL" dirty="0" smtClean="0"/>
              <a:t>מסמכים</a:t>
            </a:r>
          </a:p>
          <a:p>
            <a:pPr algn="ctr"/>
            <a:r>
              <a:rPr lang="he-IL" dirty="0" smtClean="0"/>
              <a:t>טיפול שוטף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69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8922E-6 4.44444E-6 L 0.03829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3397E-7 4.44444E-6 L -0.03009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הגדרות תצוגת מסך הפוליסות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8047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מסך הפוליסות &gt;</a:t>
            </a:r>
            <a:r>
              <a:rPr lang="en-US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לחיצה על גלגל השיניים</a:t>
            </a:r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1026" name="Picture 2" descr="C:\Users\aviad\AppData\Local\Temp\SNAGHTMLf7d97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455536"/>
            <a:ext cx="7992888" cy="51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הגדרות תצוגת מסך הפוליסות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180479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מסך הפוליסות &gt;</a:t>
            </a:r>
            <a:r>
              <a:rPr lang="en-US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 </a:t>
            </a:r>
            <a:r>
              <a:rPr lang="he-IL" sz="2800" dirty="0" smtClean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בחירת תצוגה אופקית</a:t>
            </a:r>
            <a:endParaRPr lang="he-IL" sz="2800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</p:txBody>
      </p:sp>
      <p:pic>
        <p:nvPicPr>
          <p:cNvPr id="1026" name="Picture 2" descr="C:\Users\aviad\AppData\Local\Temp\SNAGHTMLf7d97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455536"/>
            <a:ext cx="7992888" cy="511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26702" b="34392"/>
          <a:stretch/>
        </p:blipFill>
        <p:spPr>
          <a:xfrm>
            <a:off x="4006180" y="1703699"/>
            <a:ext cx="4680520" cy="5053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מלבן 1"/>
          <p:cNvSpPr/>
          <p:nvPr/>
        </p:nvSpPr>
        <p:spPr>
          <a:xfrm>
            <a:off x="7246540" y="2708920"/>
            <a:ext cx="129614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5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הגדרות תצוגת מסך הפוליסות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1196752"/>
            <a:ext cx="7688173" cy="5187307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2494012" y="3610385"/>
            <a:ext cx="7848872" cy="29176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95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</Words>
  <Application>Microsoft Office PowerPoint</Application>
  <PresentationFormat>מותאם אישית</PresentationFormat>
  <Paragraphs>18</Paragraphs>
  <Slides>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Arial</vt:lpstr>
      <vt:lpstr>Assistant</vt:lpstr>
      <vt:lpstr>Century Gothic</vt:lpstr>
      <vt:lpstr>Gisha</vt:lpstr>
      <vt:lpstr>Open Sans</vt:lpstr>
      <vt:lpstr>Books 16x9</vt:lpstr>
      <vt:lpstr>הגדרת תצוגת מסך הפוליסות בתיק הלקוח</vt:lpstr>
      <vt:lpstr>הגדרות תצוגת מסך הפוליסות</vt:lpstr>
      <vt:lpstr>הגדרות תצוגת מסך הפוליסות</vt:lpstr>
      <vt:lpstr>הגדרות תצוגת מסך הפוליסות</vt:lpstr>
      <vt:lpstr>הגדרות תצוגת מסך הפוליסות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