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311" r:id="rId5"/>
    <p:sldId id="303" r:id="rId6"/>
    <p:sldId id="304" r:id="rId7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50"/>
    <a:srgbClr val="4E5798"/>
    <a:srgbClr val="FFCC00"/>
    <a:srgbClr val="9575CD"/>
    <a:srgbClr val="F59593"/>
    <a:srgbClr val="FED011"/>
    <a:srgbClr val="00ACC1"/>
    <a:srgbClr val="8FA3AD"/>
    <a:srgbClr val="2C81D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45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51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הצגת פירוט הפקדות לפוליסה/תכנית (במבנה אחיד)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81" y="279401"/>
            <a:ext cx="6672262" cy="4448175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הצגת פירוט הפקדות לפוליסה במבנה אחיד כולל הדפסה וייצוא לאקסל.</a:t>
            </a:r>
          </a:p>
        </p:txBody>
      </p:sp>
      <p:sp>
        <p:nvSpPr>
          <p:cNvPr id="7" name="מלבן 6"/>
          <p:cNvSpPr/>
          <p:nvPr/>
        </p:nvSpPr>
        <p:spPr>
          <a:xfrm>
            <a:off x="4136696" y="244732"/>
            <a:ext cx="3915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000" b="1" dirty="0">
                <a:latin typeface="Assistant" panose="00000500000000000000" pitchFamily="2" charset="-79"/>
                <a:cs typeface="Assistant" panose="00000500000000000000" pitchFamily="2" charset="-79"/>
              </a:rPr>
              <a:t>פירוט הפקדות</a:t>
            </a:r>
          </a:p>
        </p:txBody>
      </p:sp>
    </p:spTree>
    <p:extLst>
      <p:ext uri="{BB962C8B-B14F-4D97-AF65-F5344CB8AC3E}">
        <p14:creationId xmlns:p14="http://schemas.microsoft.com/office/powerpoint/2010/main" val="3710636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פירוט הפקדות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147074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תיק לקוח &gt; פוליסות ותכניות &gt; קליק ימין על פוליסת קובץ אחיד &gt; הדפס פירוט הפקדות.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61639" t="17602" r="12242" b="18391"/>
          <a:stretch/>
        </p:blipFill>
        <p:spPr>
          <a:xfrm>
            <a:off x="7822604" y="1582966"/>
            <a:ext cx="3465671" cy="5120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xmlns="" id="{6594F6DF-8D4B-42CB-AAC5-78E0290ED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07" t="37019" r="17075" b="15163"/>
          <a:stretch/>
        </p:blipFill>
        <p:spPr>
          <a:xfrm>
            <a:off x="936974" y="1608739"/>
            <a:ext cx="5239466" cy="5010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מחבר חץ ישר 8"/>
          <p:cNvCxnSpPr>
            <a:cxnSpLocks/>
          </p:cNvCxnSpPr>
          <p:nvPr/>
        </p:nvCxnSpPr>
        <p:spPr>
          <a:xfrm flipH="1" flipV="1">
            <a:off x="5878388" y="4437112"/>
            <a:ext cx="2093618" cy="144016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506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פירוט הפקדות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10" y="1340768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החלון כולל אפשרות ייצוא לאקסל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/>
          <a:srcRect l="67649" b="83623"/>
          <a:stretch/>
        </p:blipFill>
        <p:spPr>
          <a:xfrm>
            <a:off x="6454452" y="1817289"/>
            <a:ext cx="5293967" cy="25626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l="-1656" t="6345" r="20399" b="32149"/>
          <a:stretch/>
        </p:blipFill>
        <p:spPr>
          <a:xfrm>
            <a:off x="440406" y="347898"/>
            <a:ext cx="5470346" cy="61622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מחבר חץ ישר 8"/>
          <p:cNvCxnSpPr>
            <a:cxnSpLocks/>
          </p:cNvCxnSpPr>
          <p:nvPr/>
        </p:nvCxnSpPr>
        <p:spPr>
          <a:xfrm flipH="1">
            <a:off x="5079862" y="2566986"/>
            <a:ext cx="2232248" cy="216024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7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</Words>
  <Application>Microsoft Office PowerPoint</Application>
  <PresentationFormat>מותאם אישית</PresentationFormat>
  <Paragraphs>9</Paragraphs>
  <Slides>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9" baseType="lpstr">
      <vt:lpstr>Arial</vt:lpstr>
      <vt:lpstr>Assistant</vt:lpstr>
      <vt:lpstr>Century Gothic</vt:lpstr>
      <vt:lpstr>Gisha</vt:lpstr>
      <vt:lpstr>Open Sans</vt:lpstr>
      <vt:lpstr>Books 16x9</vt:lpstr>
      <vt:lpstr>הצגת פירוט הפקדות לפוליסה/תכנית (במבנה אחיד)</vt:lpstr>
      <vt:lpstr>פירוט הפקדות</vt:lpstr>
      <vt:lpstr>פירוט הפקדות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