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4"/>
  </p:sldMasterIdLst>
  <p:notesMasterIdLst>
    <p:notesMasterId r:id="rId8"/>
  </p:notesMasterIdLst>
  <p:handoutMasterIdLst>
    <p:handoutMasterId r:id="rId9"/>
  </p:handoutMasterIdLst>
  <p:sldIdLst>
    <p:sldId id="317" r:id="rId5"/>
    <p:sldId id="318" r:id="rId6"/>
    <p:sldId id="319" r:id="rId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סגנון ביניים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72" autoAdjust="0"/>
    <p:restoredTop sz="91264" autoAdjust="0"/>
  </p:normalViewPr>
  <p:slideViewPr>
    <p:cSldViewPr>
      <p:cViewPr varScale="1">
        <p:scale>
          <a:sx n="106" d="100"/>
          <a:sy n="106" d="100"/>
        </p:scale>
        <p:origin x="684" y="10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3798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endParaRPr lang="he-IL"/>
          </a:p>
        </p:txBody>
      </p:sp>
      <p:sp>
        <p:nvSpPr>
          <p:cNvPr id="3" name="מציין מיקום תאריך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fld id="{784AA43A-3F76-4A13-9CD6-36134EB429E3}" type="datetimeFigureOut">
              <a:rPr lang="he-IL"/>
              <a:t>י"א/תשרי/תש"פ</a:t>
            </a:fld>
            <a:endParaRPr lang="he-IL"/>
          </a:p>
        </p:txBody>
      </p:sp>
      <p:sp>
        <p:nvSpPr>
          <p:cNvPr id="4" name="מציין מיקום כותרת תחתונה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endParaRPr lang="he-IL"/>
          </a:p>
        </p:txBody>
      </p:sp>
      <p:sp>
        <p:nvSpPr>
          <p:cNvPr id="5" name="מציין מיקום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fld id="{A850423A-8BCE-448E-A97B-03A88B2B12C1}" type="slidenum">
              <a:rPr lang="he-IL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endParaRPr lang="he-IL"/>
          </a:p>
        </p:txBody>
      </p:sp>
      <p:sp>
        <p:nvSpPr>
          <p:cNvPr id="3" name="מציין מיקום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fld id="{5F674A4F-2B7A-4ECB-A400-260B2FFC03C1}" type="datetimeFigureOut">
              <a:t>י"א/תשרי/תש"פ</a:t>
            </a:fld>
            <a:endParaRPr lang="he-IL"/>
          </a:p>
        </p:txBody>
      </p:sp>
      <p:sp>
        <p:nvSpPr>
          <p:cNvPr id="4" name="מציין מיקום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algn="r" rtl="1"/>
            <a:endParaRPr lang="he-IL"/>
          </a:p>
        </p:txBody>
      </p:sp>
      <p:sp>
        <p:nvSpPr>
          <p:cNvPr id="5" name="מציין מיקום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endParaRPr lang="he-IL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fld id="{01F2A70B-78F2-4DCF-B53B-C990D2FAFB8A}" type="slidenum"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חברת הביטוח אמורה לשלוח פעם אחת לפחות הודעה על ביטול פוליסה בתוך הפרודוקציה. במקרה שזה לא קרה, ניתן לבטל באופן גורף</a:t>
            </a:r>
            <a:r>
              <a:rPr lang="he-IL" baseline="0" dirty="0"/>
              <a:t> על פי סינון נבחר.</a:t>
            </a:r>
            <a:endParaRPr lang="en-US" baseline="0" dirty="0"/>
          </a:p>
          <a:p>
            <a:r>
              <a:rPr lang="he-IL" baseline="0" dirty="0"/>
              <a:t>חברות מתמזגות – לא רוצים שהלקוח יהיה קיים פעמיים – פעם אחת בכל חברה. במקרה כזה ניתן לבטל חברה שלמה באופן גורף.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01F2A70B-78F2-4DCF-B53B-C990D2FAFB8A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0702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 algn="r" latinLnBrk="0">
              <a:defRPr lang="he-IL" sz="5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r" latinLnBrk="0">
              <a:spcBef>
                <a:spcPts val="0"/>
              </a:spcBef>
              <a:buNone/>
              <a:defRPr lang="he-IL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 rtl="1"/>
            <a:r>
              <a:rPr lang="he-IL"/>
              <a:t>לחץ כדי לערוך סגנון כותרת משנה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שורה"/>
          <p:cNvGrpSpPr/>
          <p:nvPr/>
        </p:nvGrpSpPr>
        <p:grpSpPr bwMode="invGray">
          <a:xfrm flipH="1">
            <a:off x="96837" y="1514475"/>
            <a:ext cx="10569575" cy="64008"/>
            <a:chOff x="1522413" y="1514475"/>
            <a:chExt cx="10569575" cy="64008"/>
          </a:xfrm>
        </p:grpSpPr>
        <p:sp>
          <p:nvSpPr>
            <p:cNvPr id="8" name="צורה חופשית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צורה חופשית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צורה חופשית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צורה חופשית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צורה חופשית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צורה חופשית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צורה חופשית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צורה חופשית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צורה חופשית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צורה חופשית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צורה חופשית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צורה חופשית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צורה חופשית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צורה חופשית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צורה חופשית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צורה חופשית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צורה חופשית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צורה חופשית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צורה חופשית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צורה חופשית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צורה חופשית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צורה חופשית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צורה חופשית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צורה חופשית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צורה חופשית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צורה חופשית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צורה חופשית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צורה חופשית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צורה חופשית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צורה חופשית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צורה חופשית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צורה חופשית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צורה חופשית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צורה חופשית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צורה חופשית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צורה חופשית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צורה חופשית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צורה חופשית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צורה חופשית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צורה חופשית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צורה חופשית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צורה חופשית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צורה חופשית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צורה חופשית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צורה חופשית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צורה חופשית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צורה חופשית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צורה חופשית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צורה חופשית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צורה חופשית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צורה חופשית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צורה חופשית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צורה חופשית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צורה חופשית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צורה חופשית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צורה חופשית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צורה חופשית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צורה חופשית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צורה חופשית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צורה חופשית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צורה חופשית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צורה חופשית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צורה חופשית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צורה חופשית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צורה חופשית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צורה חופשית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צורה חופשית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צורה חופשית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צורה חופשית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צורה חופשית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צורה חופשית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צורה חופשית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צורה חופשית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צורה חופשית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flipV="1">
            <a:off x="1522414" y="1905000"/>
            <a:ext cx="9144000" cy="4267200"/>
          </a:xfrm>
        </p:spPr>
        <p:txBody>
          <a:bodyPr vert="eaVert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latinLnBrk="0">
              <a:def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956816" algn="r" latinLnBrk="0">
              <a:defRPr lang="he-IL"/>
            </a:lvl6pPr>
            <a:lvl7pPr marL="1956816" algn="r" latinLnBrk="0">
              <a:defRPr lang="he-IL"/>
            </a:lvl7pPr>
            <a:lvl8pPr marL="1956816" algn="r" latinLnBrk="0">
              <a:defRPr lang="he-IL"/>
            </a:lvl8pPr>
            <a:lvl9pPr marL="1956816" algn="r" latinLnBrk="0">
              <a:defRPr lang="he-IL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וטקסט אנכי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שורה"/>
          <p:cNvGrpSpPr/>
          <p:nvPr/>
        </p:nvGrpSpPr>
        <p:grpSpPr bwMode="invGray">
          <a:xfrm rot="5400000">
            <a:off x="-955303" y="3472598"/>
            <a:ext cx="6492240" cy="64008"/>
            <a:chOff x="1522413" y="1514475"/>
            <a:chExt cx="10569575" cy="64008"/>
          </a:xfrm>
        </p:grpSpPr>
        <p:sp>
          <p:nvSpPr>
            <p:cNvPr id="8" name="צורה חופשית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צורה חופשית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צורה חופשית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צורה חופשית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צורה חופשית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צורה חופשית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צורה חופשית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צורה חופשית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צורה חופשית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צורה חופשית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צורה חופשית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צורה חופשית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צורה חופשית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צורה חופשית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צורה חופשית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צורה חופשית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צורה חופשית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צורה חופשית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צורה חופשית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צורה חופשית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צורה חופשית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צורה חופשית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צורה חופשית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צורה חופשית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צורה חופשית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צורה חופשית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צורה חופשית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צורה חופשית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צורה חופשית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צורה חופשית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צורה חופשית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צורה חופשית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צורה חופשית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צורה חופשית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צורה חופשית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צורה חופשית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צורה חופשית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צורה חופשית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צורה חופשית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צורה חופשית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צורה חופשית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צורה חופשית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צורה חופשית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צורה חופשית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צורה חופשית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צורה חופשית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צורה חופשית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צורה חופשית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צורה חופשית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צורה חופשית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צורה חופשית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צורה חופשית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צורה חופשית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צורה חופשית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צורה חופשית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צורה חופשית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צורה חופשית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צורה חופשית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צורה חופשית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צורה חופשית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צורה חופשית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צורה חופשית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צורה חופשית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צורה חופשית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צורה חופשית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צורה חופשית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צורה חופשית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צורה חופשית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צורה חופשית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צורה חופשית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צורה חופשית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צורה חופשית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צורה חופשית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צורה חופשית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 flipV="1">
            <a:off x="548928" y="274639"/>
            <a:ext cx="1371600" cy="5901747"/>
          </a:xfrm>
        </p:spPr>
        <p:txBody>
          <a:bodyPr vert="eaVert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flipV="1">
            <a:off x="2661106" y="277813"/>
            <a:ext cx="9144001" cy="5898573"/>
          </a:xfrm>
        </p:spPr>
        <p:txBody>
          <a:bodyPr vert="eaVert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latinLnBrk="0">
              <a:def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latinLnBrk="0">
              <a:defRPr lang="he-IL"/>
            </a:lvl6pPr>
            <a:lvl7pPr algn="r" latinLnBrk="0">
              <a:defRPr lang="he-IL"/>
            </a:lvl7pPr>
            <a:lvl8pPr algn="r" latinLnBrk="0">
              <a:defRPr lang="he-IL" baseline="0"/>
            </a:lvl8pPr>
            <a:lvl9pPr algn="r" latinLnBrk="0">
              <a:defRPr lang="he-IL" baseline="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8640" algn="r" latinLnBrk="0">
              <a:def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777240" algn="r" latinLnBrk="0">
              <a:def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005840" algn="r" latinLnBrk="0">
              <a:def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234440" algn="r" latinLnBrk="0">
              <a:def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463040" algn="r" latinLnBrk="0">
              <a:defRPr lang="he-IL" baseline="0"/>
            </a:lvl6pPr>
            <a:lvl7pPr marL="1691640" algn="r" latinLnBrk="0">
              <a:defRPr lang="he-IL" baseline="0"/>
            </a:lvl7pPr>
            <a:lvl8pPr marL="1920240" algn="r" latinLnBrk="0">
              <a:defRPr lang="he-IL" baseline="0"/>
            </a:lvl8pPr>
            <a:lvl9pPr marL="2148840" algn="r" latinLnBrk="0">
              <a:defRPr lang="he-IL" baseline="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  <p:grpSp>
        <p:nvGrpSpPr>
          <p:cNvPr id="82" name="שורה"/>
          <p:cNvGrpSpPr/>
          <p:nvPr userDrawn="1"/>
        </p:nvGrpSpPr>
        <p:grpSpPr bwMode="invGray">
          <a:xfrm flipH="1">
            <a:off x="76199" y="1514475"/>
            <a:ext cx="10569575" cy="64008"/>
            <a:chOff x="1522413" y="1514475"/>
            <a:chExt cx="10569575" cy="64008"/>
          </a:xfrm>
        </p:grpSpPr>
        <p:sp>
          <p:nvSpPr>
            <p:cNvPr id="83" name="צורה חופשית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" name="צורה חופשית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צורה חופשית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6" name="צורה חופשית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7" name="צורה חופשית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צורה חופשית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9" name="צורה חופשית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צורה חופשית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צורה חופשית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צורה חופשית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3" name="צורה חופשית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צורה חופשית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צורה חופשית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צורה חופשית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צורה חופשית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8" name="צורה חופשית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צורה חופשית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0" name="צורה חופשית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צורה חופשית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צורה חופשית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3" name="צורה חופשית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4" name="צורה חופשית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5" name="צורה חופשית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צורה חופשית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7" name="צורה חופשית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8" name="צורה חופשית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9" name="צורה חופשית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0" name="צורה חופשית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1" name="צורה חופשית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" name="צורה חופשית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" name="צורה חופשית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4" name="צורה חופשית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" name="צורה חופשית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6" name="צורה חופשית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7" name="צורה חופשית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8" name="צורה חופשית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9" name="צורה חופשית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0" name="צורה חופשית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1" name="צורה חופשית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2" name="צורה חופשית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צורה חופשית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4" name="צורה חופשית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5" name="צורה חופשית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" name="צורה חופשית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7" name="צורה חופשית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צורה חופשית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צורה חופשית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0" name="צורה חופשית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1" name="צורה חופשית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2" name="צורה חופשית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3" name="צורה חופשית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4" name="צורה חופשית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5" name="צורה חופשית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6" name="צורה חופשית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צורה חופשית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8" name="צורה חופשית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9" name="צורה חופשית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צורה חופשית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1" name="צורה חופשית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2" name="צורה חופשית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3" name="צורה חופשית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4" name="צורה חופשית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5" name="צורה חופשית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6" name="צורה חופשית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7" name="צורה חופשית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8" name="צורה חופשית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9" name="צורה חופשית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0" name="צורה חופשית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1" name="צורה חופשית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2" name="צורה חופשית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3" name="צורה חופשית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4" name="צורה חופשית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5" name="צורה חופשית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6" name="צורה חופשית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שורה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צורה חופשית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7" name="צורה חופשית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8" name="צורה חופשית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9" name="צורה חופשית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0" name="צורה חופשית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1" name="צורה חופשית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2" name="צורה חופשית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3" name="צורה חופשית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4" name="צורה חופשית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5" name="צורה חופשית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6" name="צורה חופשית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7" name="צורה חופשית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8" name="צורה חופשית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9" name="צורה חופשית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0" name="צורה חופשית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1" name="צורה חופשית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2" name="צורה חופשית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3" name="צורה חופשית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4" name="צורה חופשית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5" name="צורה חופשית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6" name="צורה חופשית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7" name="צורה חופשית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8" name="צורה חופשית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9" name="צורה חופשית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0" name="צורה חופשית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1" name="צורה חופשית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2" name="צורה חופשית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3" name="צורה חופשית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4" name="צורה חופשית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5" name="צורה חופשית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6" name="צורה חופשית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7" name="צורה חופשית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8" name="צורה חופשית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9" name="צורה חופשית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0" name="צורה חופשית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1" name="צורה חופשית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2" name="צורה חופשית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3" name="צורה חופשית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4" name="צורה חופשית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5" name="צורה חופשית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6" name="צורה חופשית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7" name="צורה חופשית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8" name="צורה חופשית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9" name="צורה חופשית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0" name="צורה חופשית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1" name="צורה חופשית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2" name="צורה חופשית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3" name="צורה חופשית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4" name="צורה חופשית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5" name="צורה חופשית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6" name="צורה חופשית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7" name="צורה חופשית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8" name="צורה חופשית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9" name="צורה חופשית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0" name="צורה חופשית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1" name="צורה חופשית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2" name="צורה חופשית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3" name="צורה חופשית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4" name="צורה חופשית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5" name="צורה חופשית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6" name="צורה חופשית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7" name="צורה חופשית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8" name="צורה חופשית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9" name="צורה חופשית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0" name="צורה חופשית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1" name="צורה חופשית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2" name="צורה חופשית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3" name="צורה חופשית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4" name="צורה חופשית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5" name="צורה חופשית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6" name="צורה חופשית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7" name="צורה חופשית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8" name="צורה חופשית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9" name="צורה חופשית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0" name="צורה חופשית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1" name="צורה חופשית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2" name="צורה חופשית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3" name="צורה חופשית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4" name="צורה חופשית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5" name="צורה חופשית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6" name="צורה חופשית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7" name="צורה חופשית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8" name="צורה חופשית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9" name="צורה חופשית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0" name="צורה חופשית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1" name="צורה חופשית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2" name="צורה חופשית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3" name="צורה חופשית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4" name="צורה חופשית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5" name="צורה חופשית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6" name="צורה חופשית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7" name="צורה חופשית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8" name="צורה חופשית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9" name="צורה חופשית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0" name="צורה חופשית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1" name="צורה חופשית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2" name="צורה חופשית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3" name="צורה חופשית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4" name="צורה חופשית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5" name="צורה חופשית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6" name="צורה חופשית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7" name="צורה חופשית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8" name="צורה חופשית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9" name="צורה חופשית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0" name="צורה חופשית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1" name="צורה חופשית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2" name="צורה חופשית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3" name="צורה חופשית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4" name="צורה חופשית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5" name="צורה חופשית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6" name="צורה חופשית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7" name="צורה חופשית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8" name="צורה חופשית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9" name="צורה חופשית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0" name="צורה חופשית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1" name="צורה חופשית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2" name="צורה חופשית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3" name="צורה חופשית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4" name="צורה חופשית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5" name="צורה חופשית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6" name="צורה חופשית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7" name="צורה חופשית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8" name="צורה חופשית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r" latinLnBrk="0">
              <a:defRPr lang="he-IL" sz="4400" b="0" cap="none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 algn="r" latinLnBrk="0">
              <a:spcBef>
                <a:spcPts val="0"/>
              </a:spcBef>
              <a:buNone/>
              <a:defRPr lang="he-IL" sz="24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latinLnBrk="0">
              <a:buNone/>
              <a:defRPr lang="he-IL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latinLnBrk="0">
              <a:buNone/>
              <a:defRPr lang="he-IL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תוכן כפול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שורה"/>
          <p:cNvGrpSpPr/>
          <p:nvPr/>
        </p:nvGrpSpPr>
        <p:grpSpPr bwMode="invGray">
          <a:xfrm flipH="1">
            <a:off x="76199" y="1514475"/>
            <a:ext cx="10569575" cy="64008"/>
            <a:chOff x="1522413" y="1514475"/>
            <a:chExt cx="10569575" cy="64008"/>
          </a:xfrm>
        </p:grpSpPr>
        <p:sp>
          <p:nvSpPr>
            <p:cNvPr id="159" name="צורה חופשית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0" name="צורה חופשית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1" name="צורה חופשית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2" name="צורה חופשית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3" name="צורה חופשית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4" name="צורה חופשית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5" name="צורה חופשית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6" name="צורה חופשית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7" name="צורה חופשית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8" name="צורה חופשית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9" name="צורה חופשית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0" name="צורה חופשית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1" name="צורה חופשית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2" name="צורה חופשית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3" name="צורה חופשית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4" name="צורה חופשית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5" name="צורה חופשית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6" name="צורה חופשית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7" name="צורה חופשית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8" name="צורה חופשית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9" name="צורה חופשית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0" name="צורה חופשית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1" name="צורה חופשית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2" name="צורה חופשית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3" name="צורה חופשית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4" name="צורה חופשית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5" name="צורה חופשית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6" name="צורה חופשית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7" name="צורה חופשית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8" name="צורה חופשית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9" name="צורה חופשית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0" name="צורה חופשית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1" name="צורה חופשית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2" name="צורה חופשית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3" name="צורה חופשית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4" name="צורה חופשית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5" name="צורה חופשית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צורה חופשית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צורה חופשית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צורה חופשית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צורה חופשית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צורה חופשית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צורה חופשית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צורה חופשית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צורה חופשית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צורה חופשית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צורה חופשית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צורה חופשית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7" name="צורה חופשית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צורה חופשית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9" name="צורה חופשית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0" name="צורה חופשית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1" name="צורה חופשית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2" name="צורה חופשית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3" name="צורה חופשית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4" name="צורה חופשית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5" name="צורה חופשית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6" name="צורה חופשית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7" name="צורה חופשית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8" name="צורה חופשית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9" name="צורה חופשית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0" name="צורה חופשית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1" name="צורה חופשית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2" name="צורה חופשית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3" name="צורה חופשית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4" name="צורה חופשית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5" name="צורה חופשית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6" name="צורה חופשית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7" name="צורה חופשית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8" name="צורה חופשית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9" name="צורה חופשית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0" name="צורה חופשית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1" name="צורה חופשית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2" name="צורה חופשית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 algn="r" latinLnBrk="0">
              <a:defRPr lang="he-IL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latinLnBrk="0">
              <a:defRPr lang="he-IL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latinLnBrk="0">
              <a:defRPr lang="he-IL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956816" algn="r" latinLnBrk="0">
              <a:defRPr lang="he-IL" sz="1600"/>
            </a:lvl6pPr>
            <a:lvl7pPr marL="1956816" algn="r" latinLnBrk="0">
              <a:defRPr lang="he-IL" sz="1600" baseline="0"/>
            </a:lvl7pPr>
            <a:lvl8pPr marL="1956816" algn="r" latinLnBrk="0">
              <a:defRPr lang="he-IL" sz="1600" baseline="0"/>
            </a:lvl8pPr>
            <a:lvl9pPr marL="1956816" algn="r" latinLnBrk="0">
              <a:defRPr lang="he-IL" sz="1600" baseline="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 algn="r" latinLnBrk="0">
              <a:defRPr lang="he-IL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latinLnBrk="0">
              <a:defRPr lang="he-IL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latinLnBrk="0">
              <a:defRPr lang="he-IL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956816" algn="r" latinLnBrk="0">
              <a:defRPr lang="he-IL" sz="1600"/>
            </a:lvl6pPr>
            <a:lvl7pPr marL="1956816" algn="r" latinLnBrk="0">
              <a:defRPr lang="he-IL" sz="1600"/>
            </a:lvl7pPr>
            <a:lvl8pPr marL="1956816" algn="r" latinLnBrk="0">
              <a:defRPr lang="he-IL" sz="1600" baseline="0"/>
            </a:lvl8pPr>
            <a:lvl9pPr marL="1956816" algn="r" latinLnBrk="0">
              <a:defRPr lang="he-IL" sz="1600" baseline="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5" name="מציין מיקום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 algn="r" latinLnBrk="0">
              <a:def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 algn="r" latinLnBrk="0">
              <a:spcBef>
                <a:spcPts val="0"/>
              </a:spcBef>
              <a:buNone/>
              <a:defRPr lang="he-IL" sz="24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latinLnBrk="0">
              <a:buNone/>
              <a:defRPr lang="he-IL" sz="2000" b="1"/>
            </a:lvl2pPr>
            <a:lvl3pPr marL="914400" indent="0" algn="r" latinLnBrk="0">
              <a:buNone/>
              <a:defRPr lang="he-IL" sz="1800" b="1"/>
            </a:lvl3pPr>
            <a:lvl4pPr marL="1371600" indent="0" algn="r" latinLnBrk="0">
              <a:buNone/>
              <a:defRPr lang="he-IL" sz="1600" b="1"/>
            </a:lvl4pPr>
            <a:lvl5pPr marL="1828800" indent="0" algn="r" latinLnBrk="0">
              <a:buNone/>
              <a:defRPr lang="he-IL" sz="1600" b="1"/>
            </a:lvl5pPr>
            <a:lvl6pPr marL="2286000" indent="0" algn="r" latinLnBrk="0">
              <a:buNone/>
              <a:defRPr lang="he-IL" sz="1600" b="1"/>
            </a:lvl6pPr>
            <a:lvl7pPr marL="2743200" indent="0" algn="r" latinLnBrk="0">
              <a:buNone/>
              <a:defRPr lang="he-IL" sz="1600" b="1"/>
            </a:lvl7pPr>
            <a:lvl8pPr marL="3200400" indent="0" algn="r" latinLnBrk="0">
              <a:buNone/>
              <a:defRPr lang="he-IL" sz="1600" b="1"/>
            </a:lvl8pPr>
            <a:lvl9pPr marL="3657600" indent="0" algn="r" latinLnBrk="0">
              <a:buNone/>
              <a:defRPr lang="he-IL" sz="1600" b="1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 algn="r" latinLnBrk="0">
              <a:defRPr lang="he-IL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latinLnBrk="0">
              <a:defRPr lang="he-IL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latinLnBrk="0">
              <a:defRPr lang="he-IL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956816" algn="r" latinLnBrk="0">
              <a:defRPr lang="he-IL" sz="1600"/>
            </a:lvl6pPr>
            <a:lvl7pPr marL="1956816" algn="r" latinLnBrk="0">
              <a:defRPr lang="he-IL" sz="1600" baseline="0"/>
            </a:lvl7pPr>
            <a:lvl8pPr marL="1956816" algn="r" latinLnBrk="0">
              <a:defRPr lang="he-IL" sz="1600" baseline="0"/>
            </a:lvl8pPr>
            <a:lvl9pPr marL="1956816" algn="r" latinLnBrk="0">
              <a:defRPr lang="he-IL" sz="1600" baseline="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 algn="r" latinLnBrk="0">
              <a:spcBef>
                <a:spcPts val="0"/>
              </a:spcBef>
              <a:buNone/>
              <a:defRPr lang="he-IL" sz="24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latinLnBrk="0">
              <a:buNone/>
              <a:defRPr lang="he-IL" sz="2000" b="1"/>
            </a:lvl2pPr>
            <a:lvl3pPr marL="914400" indent="0" algn="r" latinLnBrk="0">
              <a:buNone/>
              <a:defRPr lang="he-IL" sz="1800" b="1"/>
            </a:lvl3pPr>
            <a:lvl4pPr marL="1371600" indent="0" algn="r" latinLnBrk="0">
              <a:buNone/>
              <a:defRPr lang="he-IL" sz="1600" b="1"/>
            </a:lvl4pPr>
            <a:lvl5pPr marL="1828800" indent="0" algn="r" latinLnBrk="0">
              <a:buNone/>
              <a:defRPr lang="he-IL" sz="1600" b="1"/>
            </a:lvl5pPr>
            <a:lvl6pPr marL="2286000" indent="0" algn="r" latinLnBrk="0">
              <a:buNone/>
              <a:defRPr lang="he-IL" sz="1600" b="1"/>
            </a:lvl6pPr>
            <a:lvl7pPr marL="2743200" indent="0" algn="r" latinLnBrk="0">
              <a:buNone/>
              <a:defRPr lang="he-IL" sz="1600" b="1"/>
            </a:lvl7pPr>
            <a:lvl8pPr marL="3200400" indent="0" algn="r" latinLnBrk="0">
              <a:buNone/>
              <a:defRPr lang="he-IL" sz="1600" b="1"/>
            </a:lvl8pPr>
            <a:lvl9pPr marL="3657600" indent="0" algn="r" latinLnBrk="0">
              <a:buNone/>
              <a:defRPr lang="he-IL" sz="1600" b="1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 algn="r" latinLnBrk="0">
              <a:defRPr lang="he-IL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latinLnBrk="0">
              <a:defRPr lang="he-IL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latinLnBrk="0">
              <a:defRPr lang="he-IL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956816"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956816" algn="r" latinLnBrk="0">
              <a:defRPr lang="he-IL" sz="1600"/>
            </a:lvl6pPr>
            <a:lvl7pPr marL="1956816" algn="r" latinLnBrk="0">
              <a:defRPr lang="he-IL" sz="1600"/>
            </a:lvl7pPr>
            <a:lvl8pPr marL="1956816" algn="r" latinLnBrk="0">
              <a:defRPr lang="he-IL" sz="1600"/>
            </a:lvl8pPr>
            <a:lvl9pPr marL="1956816" algn="r" latinLnBrk="0">
              <a:defRPr lang="he-IL" sz="160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7" name="מציין מיקום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8" name="מציין מיקום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9" name="מציין מיקום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  <p:grpSp>
        <p:nvGrpSpPr>
          <p:cNvPr id="85" name="שורה"/>
          <p:cNvGrpSpPr/>
          <p:nvPr userDrawn="1"/>
        </p:nvGrpSpPr>
        <p:grpSpPr bwMode="invGray">
          <a:xfrm flipH="1">
            <a:off x="76199" y="1514475"/>
            <a:ext cx="10569575" cy="64008"/>
            <a:chOff x="1522413" y="1514475"/>
            <a:chExt cx="10569575" cy="64008"/>
          </a:xfrm>
        </p:grpSpPr>
        <p:sp>
          <p:nvSpPr>
            <p:cNvPr id="86" name="צורה חופשית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7" name="צורה חופשית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צורה חופשית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9" name="צורה חופשית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צורה חופשית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צורה חופשית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צורה חופשית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3" name="צורה חופשית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צורה חופשית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צורה חופשית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צורה חופשית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צורה חופשית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8" name="צורה חופשית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צורה חופשית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0" name="צורה חופשית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צורה חופשית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צורה חופשית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3" name="צורה חופשית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4" name="צורה חופשית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5" name="צורה חופשית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צורה חופשית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7" name="צורה חופשית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8" name="צורה חופשית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9" name="צורה חופשית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0" name="צורה חופשית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1" name="צורה חופשית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" name="צורה חופשית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" name="צורה חופשית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4" name="צורה חופשית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" name="צורה חופשית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6" name="צורה חופשית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7" name="צורה חופשית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8" name="צורה חופשית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9" name="צורה חופשית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0" name="צורה חופשית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1" name="צורה חופשית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2" name="צורה חופשית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צורה חופשית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4" name="צורה חופשית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5" name="צורה חופשית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" name="צורה חופשית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7" name="צורה חופשית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צורה חופשית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צורה חופשית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0" name="צורה חופשית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1" name="צורה חופשית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2" name="צורה חופשית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3" name="צורה חופשית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4" name="צורה חופשית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5" name="צורה חופשית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6" name="צורה חופשית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צורה חופשית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8" name="צורה חופשית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9" name="צורה חופשית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צורה חופשית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1" name="צורה חופשית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2" name="צורה חופשית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3" name="צורה חופשית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4" name="צורה חופשית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5" name="צורה חופשית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6" name="צורה חופשית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7" name="צורה חופשית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8" name="צורה חופשית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9" name="צורה חופשית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0" name="צורה חופשית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1" name="צורה חופשית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2" name="צורה חופשית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3" name="צורה חופשית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4" name="צורה חופשית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5" name="צורה חופשית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6" name="צורה חופשית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7" name="צורה חופשית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8" name="צורה חופשית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9" name="צורה חופשית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שורה"/>
          <p:cNvGrpSpPr/>
          <p:nvPr/>
        </p:nvGrpSpPr>
        <p:grpSpPr bwMode="invGray">
          <a:xfrm>
            <a:off x="1522413" y="1516937"/>
            <a:ext cx="10569575" cy="60316"/>
            <a:chOff x="1522413" y="1516937"/>
            <a:chExt cx="10569575" cy="60316"/>
          </a:xfrm>
        </p:grpSpPr>
        <p:sp>
          <p:nvSpPr>
            <p:cNvPr id="157" name="צורה חופשית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8" name="צורה חופשית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9" name="צורה חופשית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0" name="צורה חופשית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1" name="צורה חופשית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2" name="צורה חופשית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3" name="צורה חופשית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4" name="צורה חופשית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5" name="צורה חופשית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6" name="צורה חופשית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7" name="צורה חופשית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8" name="צורה חופשית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9" name="צורה חופשית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0" name="צורה חופשית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1" name="צורה חופשית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2" name="צורה חופשית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3" name="צורה חופשית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4" name="צורה חופשית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5" name="צורה חופשית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6" name="צורה חופשית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7" name="צורה חופשית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8" name="צורה חופשית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9" name="צורה חופשית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0" name="צורה חופשית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1" name="צורה חופשית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2" name="צורה חופשית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3" name="צורה חופשית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4" name="צורה חופשית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5" name="צורה חופשית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6" name="צורה חופשית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7" name="צורה חופשית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8" name="צורה חופשית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9" name="צורה חופשית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0" name="צורה חופשית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1" name="צורה חופשית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2" name="צורה חופשית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3" name="צורה חופשית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4" name="צורה חופשית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5" name="צורה חופשית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צורה חופשית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צורה חופשית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צורה חופשית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צורה חופשית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צורה חופשית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צורה חופשית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צורה חופשית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צורה חופשית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צורה חופשית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צורה חופשית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צורה חופשית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צורה חופשית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9" name="צורה חופשית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0" name="צורה חופשית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1" name="צורה חופשית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2" name="צורה חופשית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3" name="צורה חופשית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4" name="צורה חופשית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5" name="צורה חופשית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6" name="צורה חופשית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7" name="צורה חופשית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8" name="צורה חופשית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9" name="צורה חופשית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0" name="צורה חופשית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1" name="צורה חופשית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2" name="צורה חופשית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3" name="צורה חופשית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4" name="צורה חופשית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5" name="צורה חופשית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6" name="צורה חופשית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7" name="צורה חופשית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8" name="צורה חופשית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9" name="צורה חופשית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0" name="צורה חופשית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4" name="מציין מיקום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5" name="מציין מיקום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  <p:grpSp>
        <p:nvGrpSpPr>
          <p:cNvPr id="231" name="שורה"/>
          <p:cNvGrpSpPr/>
          <p:nvPr userDrawn="1"/>
        </p:nvGrpSpPr>
        <p:grpSpPr bwMode="invGray">
          <a:xfrm flipH="1">
            <a:off x="76199" y="1514475"/>
            <a:ext cx="10569575" cy="64008"/>
            <a:chOff x="1522413" y="1514475"/>
            <a:chExt cx="10569575" cy="64008"/>
          </a:xfrm>
        </p:grpSpPr>
        <p:sp>
          <p:nvSpPr>
            <p:cNvPr id="232" name="צורה חופשית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3" name="צורה חופשית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4" name="צורה חופשית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5" name="צורה חופשית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6" name="צורה חופשית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7" name="צורה חופשית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8" name="צורה חופשית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9" name="צורה חופשית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0" name="צורה חופשית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1" name="צורה חופשית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2" name="צורה חופשית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3" name="צורה חופשית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4" name="צורה חופשית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5" name="צורה חופשית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" name="צורה חופשית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7" name="צורה חופשית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8" name="צורה חופשית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9" name="צורה חופשית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0" name="צורה חופשית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1" name="צורה חופשית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2" name="צורה חופשית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3" name="צורה חופשית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4" name="צורה חופשית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5" name="צורה חופשית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6" name="צורה חופשית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7" name="צורה חופשית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8" name="צורה חופשית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9" name="צורה חופשית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0" name="צורה חופשית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1" name="צורה חופשית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2" name="צורה חופשית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3" name="צורה חופשית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4" name="צורה חופשית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5" name="צורה חופשית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6" name="צורה חופשית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7" name="צורה חופשית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8" name="צורה חופשית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9" name="צורה חופשית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0" name="צורה חופשית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1" name="צורה חופשית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2" name="צורה חופשית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3" name="צורה חופשית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4" name="צורה חופשית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5" name="צורה חופשית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6" name="צורה חופשית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7" name="צורה חופשית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8" name="צורה חופשית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9" name="צורה חופשית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0" name="צורה חופשית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1" name="צורה חופשית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2" name="צורה חופשית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3" name="צורה חופשית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4" name="צורה חופשית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5" name="צורה חופשית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6" name="צורה חופשית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7" name="צורה חופשית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8" name="צורה חופשית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9" name="צורה חופשית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0" name="צורה חופשית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1" name="צורה חופשית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2" name="צורה חופשית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3" name="צורה חופשית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4" name="צורה חופשית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5" name="צורה חופשית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6" name="צורה חופשית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7" name="צורה חופשית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8" name="צורה חופשית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9" name="צורה חופשית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0" name="צורה חופשית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1" name="צורה חופשית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2" name="צורה חופשית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3" name="צורה חופשית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4" name="צורה חופשית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5" name="צורה חופשית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3" name="מציין מיקום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4" name="מציין מיקום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מסגרת"/>
          <p:cNvGrpSpPr/>
          <p:nvPr/>
        </p:nvGrpSpPr>
        <p:grpSpPr bwMode="invGray">
          <a:xfrm flipH="1">
            <a:off x="1458829" y="1630821"/>
            <a:ext cx="6291028" cy="4575885"/>
            <a:chOff x="4417839" y="1630821"/>
            <a:chExt cx="6291028" cy="4575885"/>
          </a:xfrm>
        </p:grpSpPr>
        <p:grpSp>
          <p:nvGrpSpPr>
            <p:cNvPr id="616" name="קבוצה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קבוצה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צורה חופשית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5" name="צורה חופשית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6" name="צורה חופשית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7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8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9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0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1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2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3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4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5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6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7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8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9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0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1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2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3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4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5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6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7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8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9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0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1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2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3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4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5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6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7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8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9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0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1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2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3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4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5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6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7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8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9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0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1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2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3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4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5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6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7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8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9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0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1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2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3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4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5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6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7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8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9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0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1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2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3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4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5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6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7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769" name="קבוצה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צורה חופשית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1" name="צורה חופשית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2" name="צורה חופשית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3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4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5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6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7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8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9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0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1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2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3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4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5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6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7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8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9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0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1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2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3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4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5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6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7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8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9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0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1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2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3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4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5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6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7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8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9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0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1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2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3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4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5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6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7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8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9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0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1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2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3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4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5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6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7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8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9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0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1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2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3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4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5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6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7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8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9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0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1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2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3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grpSp>
          <p:nvGrpSpPr>
            <p:cNvPr id="617" name="קבוצה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קבוצה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צורה חופשית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5" name="צורה חופשית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6" name="צורה חופשית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7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8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9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0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1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2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3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4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5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6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7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8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9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0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1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2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3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4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5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6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7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8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9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0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1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2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3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4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5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6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7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8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9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0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1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2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3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4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5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6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7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8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9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0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1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2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3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4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5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6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7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8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9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0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1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2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3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4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5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6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7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8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9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0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1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2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3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4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5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6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7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619" name="קבוצה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צורה חופשית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1" name="צורה חופשית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2" name="צורה חופשית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3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4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5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6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7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8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9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0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1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2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3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4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5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6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7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8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9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0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1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2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3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4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5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6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7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8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9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0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1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2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3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4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5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6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7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8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9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0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1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2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3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4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5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6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7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8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9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0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1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2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3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4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5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6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7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8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9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0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1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2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3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4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5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6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7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8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9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0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1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2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3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r" latinLnBrk="0">
              <a:defRPr lang="he-IL" sz="3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751012" y="1905000"/>
            <a:ext cx="5669280" cy="4038600"/>
          </a:xfrm>
        </p:spPr>
        <p:txBody>
          <a:bodyPr>
            <a:normAutofit/>
          </a:bodyPr>
          <a:lstStyle>
            <a:lvl1pPr algn="r" latinLnBrk="0">
              <a:defRPr lang="he-IL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latinLnBrk="0">
              <a:defRPr lang="he-IL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latinLnBrk="0">
              <a:defRPr lang="he-IL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latinLnBrk="0">
              <a:defRPr lang="he-IL" sz="1600"/>
            </a:lvl6pPr>
            <a:lvl7pPr algn="r" latinLnBrk="0">
              <a:defRPr lang="he-IL" sz="1600" baseline="0"/>
            </a:lvl7pPr>
            <a:lvl8pPr algn="r" latinLnBrk="0">
              <a:defRPr lang="he-IL" sz="1600" baseline="0"/>
            </a:lvl8pPr>
            <a:lvl9pPr algn="r" latinLnBrk="0">
              <a:defRPr lang="he-IL" sz="1600" baseline="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7891312" y="3429000"/>
            <a:ext cx="2743200" cy="2743200"/>
          </a:xfrm>
        </p:spPr>
        <p:txBody>
          <a:bodyPr anchor="b">
            <a:normAutofit/>
          </a:bodyPr>
          <a:lstStyle>
            <a:lvl1pPr marL="0" indent="0" algn="r" latinLnBrk="0">
              <a:spcBef>
                <a:spcPts val="1200"/>
              </a:spcBef>
              <a:buNone/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latinLnBrk="0">
              <a:buNone/>
              <a:defRPr lang="he-IL" sz="1200"/>
            </a:lvl2pPr>
            <a:lvl3pPr marL="914400" indent="0" algn="r" latinLnBrk="0">
              <a:buNone/>
              <a:defRPr lang="he-IL" sz="1000"/>
            </a:lvl3pPr>
            <a:lvl4pPr marL="1371600" indent="0" algn="r" latinLnBrk="0">
              <a:buNone/>
              <a:defRPr lang="he-IL" sz="900"/>
            </a:lvl4pPr>
            <a:lvl5pPr marL="1828800" indent="0" algn="r" latinLnBrk="0">
              <a:buNone/>
              <a:defRPr lang="he-IL" sz="900"/>
            </a:lvl5pPr>
            <a:lvl6pPr marL="2286000" indent="0" algn="r" latinLnBrk="0">
              <a:buNone/>
              <a:defRPr lang="he-IL" sz="900"/>
            </a:lvl6pPr>
            <a:lvl7pPr marL="2743200" indent="0" algn="r" latinLnBrk="0">
              <a:buNone/>
              <a:defRPr lang="he-IL" sz="900"/>
            </a:lvl7pPr>
            <a:lvl8pPr marL="3200400" indent="0" algn="r" latinLnBrk="0">
              <a:buNone/>
              <a:defRPr lang="he-IL" sz="900"/>
            </a:lvl8pPr>
            <a:lvl9pPr marL="3657600" indent="0" algn="r" latinLnBrk="0">
              <a:buNone/>
              <a:defRPr lang="he-IL" sz="90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מסגרת"/>
          <p:cNvGrpSpPr/>
          <p:nvPr/>
        </p:nvGrpSpPr>
        <p:grpSpPr bwMode="invGray">
          <a:xfrm>
            <a:off x="4375384" y="1630821"/>
            <a:ext cx="6291028" cy="4575885"/>
            <a:chOff x="4417839" y="1630821"/>
            <a:chExt cx="6291028" cy="4575885"/>
          </a:xfrm>
        </p:grpSpPr>
        <p:grpSp>
          <p:nvGrpSpPr>
            <p:cNvPr id="615" name="קבוצה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קבוצה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צורה חופשית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4" name="צורה חופשית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5" name="צורה חופשית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6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7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8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9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0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1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2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3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4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5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6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7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8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9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0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1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2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3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4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5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6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7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8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9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0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1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2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3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4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5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6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7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8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9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0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1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2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3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4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5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6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7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8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9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0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1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2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3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4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5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6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7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8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9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0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1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2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3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4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5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6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7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8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9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0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1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2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3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4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5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6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768" name="קבוצה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צורה חופשית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0" name="צורה חופשית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1" name="צורה חופשית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2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3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4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5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6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7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8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9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0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1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2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3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4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5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6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7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8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9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0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1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2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3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4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5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6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7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8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9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0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1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2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3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4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5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6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7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8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9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0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1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2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3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4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5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6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7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8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9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0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1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2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3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4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5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6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7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8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9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0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1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2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3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4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5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6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7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8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9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0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1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2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grpSp>
          <p:nvGrpSpPr>
            <p:cNvPr id="616" name="קבוצה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קבוצה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צורה חופשית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4" name="צורה חופשית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5" name="צורה חופשית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6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7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8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9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0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1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2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3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4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5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6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7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8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9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0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1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2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3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4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5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6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7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8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9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0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1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2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3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4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5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6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7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8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9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0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1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2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3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4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5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6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7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8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9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0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1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2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3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4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5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6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7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8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9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0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1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2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3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4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5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6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7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8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9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0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1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2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3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4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5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6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618" name="קבוצה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צורה חופשית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0" name="צורה חופשית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1" name="צורה חופשית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2" name="צורה חופשית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3" name="צורה חופשית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4" name="צורה חופשית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5" name="צורה חופשית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6" name="צורה חופשית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7" name="צורה חופשית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8" name="צורה חופשית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9" name="צורה חופשית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0" name="צורה חופשית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1" name="צורה חופשית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2" name="צורה חופשית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3" name="צורה חופשית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4" name="צורה חופשית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5" name="צורה חופשית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6" name="צורה חופשית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7" name="צורה חופשית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8" name="צורה חופשית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9" name="צורה חופשית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0" name="צורה חופשית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1" name="צורה חופשית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2" name="צורה חופשית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3" name="צורה חופשית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4" name="צורה חופשית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5" name="צורה חופשית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6" name="צורה חופשית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7" name="צורה חופשית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8" name="צורה חופשית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9" name="צורה חופשית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0" name="צורה חופשית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1" name="צורה חופשית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2" name="צורה חופשית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3" name="צורה חופשית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4" name="צורה חופשית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5" name="צורה חופשית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6" name="צורה חופשית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7" name="צורה חופשית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8" name="צורה חופשית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9" name="צורה חופשית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0" name="צורה חופשית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1" name="צורה חופשית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2" name="צורה חופשית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3" name="צורה חופשית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4" name="צורה חופשית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5" name="צורה חופשית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6" name="צורה חופשית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7" name="צורה חופשית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8" name="צורה חופשית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9" name="צורה חופשית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0" name="צורה חופשית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1" name="צורה חופשית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2" name="צורה חופשית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3" name="צורה חופשית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4" name="צורה חופשית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5" name="צורה חופשית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6" name="צורה חופשית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7" name="צורה חופשית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8" name="צורה חופשית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9" name="צורה חופשית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0" name="צורה חופשית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1" name="צורה חופשית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2" name="צורה חופשית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3" name="צורה חופשית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4" name="צורה חופשית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5" name="צורה חופשית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6" name="צורה חופשית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7" name="צורה חופשית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8" name="צורה חופשית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9" name="צורה חופשית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0" name="צורה חופשית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1" name="צורה חופשית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2" name="צורה חופשית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r" latinLnBrk="0">
              <a:defRPr lang="he-IL" sz="3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מונה 2"/>
          <p:cNvSpPr>
            <a:spLocks noGrp="1"/>
          </p:cNvSpPr>
          <p:nvPr>
            <p:ph type="pic" idx="1"/>
          </p:nvPr>
        </p:nvSpPr>
        <p:spPr>
          <a:xfrm>
            <a:off x="4673722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r" latinLnBrk="0">
              <a:buNone/>
              <a:defRPr lang="he-IL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latinLnBrk="0">
              <a:buNone/>
              <a:defRPr lang="he-IL" sz="2800"/>
            </a:lvl2pPr>
            <a:lvl3pPr marL="914400" indent="0" algn="r" latinLnBrk="0">
              <a:buNone/>
              <a:defRPr lang="he-IL" sz="2400"/>
            </a:lvl3pPr>
            <a:lvl4pPr marL="1371600" indent="0" algn="r" latinLnBrk="0">
              <a:buNone/>
              <a:defRPr lang="he-IL" sz="2000"/>
            </a:lvl4pPr>
            <a:lvl5pPr marL="1828800" indent="0" algn="r" latinLnBrk="0">
              <a:buNone/>
              <a:defRPr lang="he-IL" sz="2000"/>
            </a:lvl5pPr>
            <a:lvl6pPr marL="2286000" indent="0" algn="r" latinLnBrk="0">
              <a:buNone/>
              <a:defRPr lang="he-IL" sz="2000"/>
            </a:lvl6pPr>
            <a:lvl7pPr marL="2743200" indent="0" algn="r" latinLnBrk="0">
              <a:buNone/>
              <a:defRPr lang="he-IL" sz="2000"/>
            </a:lvl7pPr>
            <a:lvl8pPr marL="3200400" indent="0" algn="r" latinLnBrk="0">
              <a:buNone/>
              <a:defRPr lang="he-IL" sz="2000"/>
            </a:lvl8pPr>
            <a:lvl9pPr marL="3657600" indent="0" algn="r" latinLnBrk="0">
              <a:buNone/>
              <a:defRPr lang="he-IL" sz="2000"/>
            </a:lvl9pPr>
          </a:lstStyle>
          <a:p>
            <a:pPr algn="r" rtl="1"/>
            <a:r>
              <a:rPr lang="he-IL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528913" y="3411748"/>
            <a:ext cx="2743200" cy="2743200"/>
          </a:xfrm>
        </p:spPr>
        <p:txBody>
          <a:bodyPr anchor="b">
            <a:normAutofit/>
          </a:bodyPr>
          <a:lstStyle>
            <a:lvl1pPr marL="0" indent="0" algn="r" latinLnBrk="0">
              <a:spcBef>
                <a:spcPts val="1200"/>
              </a:spcBef>
              <a:buNone/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latinLnBrk="0">
              <a:buNone/>
              <a:defRPr lang="he-IL" sz="1200"/>
            </a:lvl2pPr>
            <a:lvl3pPr marL="914400" indent="0" algn="r" latinLnBrk="0">
              <a:buNone/>
              <a:defRPr lang="he-IL" sz="1000"/>
            </a:lvl3pPr>
            <a:lvl4pPr marL="1371600" indent="0" algn="r" latinLnBrk="0">
              <a:buNone/>
              <a:defRPr lang="he-IL" sz="900"/>
            </a:lvl4pPr>
            <a:lvl5pPr marL="1828800" indent="0" algn="r" latinLnBrk="0">
              <a:buNone/>
              <a:defRPr lang="he-IL" sz="900"/>
            </a:lvl5pPr>
            <a:lvl6pPr marL="2286000" indent="0" algn="r" latinLnBrk="0">
              <a:buNone/>
              <a:defRPr lang="he-IL" sz="900"/>
            </a:lvl6pPr>
            <a:lvl7pPr marL="2743200" indent="0" algn="r" latinLnBrk="0">
              <a:buNone/>
              <a:defRPr lang="he-IL" sz="900"/>
            </a:lvl7pPr>
            <a:lvl8pPr marL="3200400" indent="0" algn="r" latinLnBrk="0">
              <a:buNone/>
              <a:defRPr lang="he-IL" sz="900"/>
            </a:lvl8pPr>
            <a:lvl9pPr marL="3657600" indent="0" algn="r" latinLnBrk="0">
              <a:buNone/>
              <a:defRPr lang="he-IL" sz="90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כותרת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2"/>
          </p:nvPr>
        </p:nvSpPr>
        <p:spPr>
          <a:xfrm>
            <a:off x="2879530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latinLnBrk="0">
              <a:defRPr lang="he-IL"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341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latinLnBrk="0">
              <a:defRPr lang="he-IL"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1518104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latinLnBrk="0">
              <a:defRPr lang="he-IL"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lang="he-IL" sz="3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74320" algn="l" defTabSz="914400" rtl="1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lang="he-IL"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76072" indent="-274320" algn="l" defTabSz="914400" rtl="1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he-IL"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04672" indent="-228600" algn="l" defTabSz="914400" rtl="1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he-IL"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033272" indent="-228600" algn="l" defTabSz="914400" rtl="1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he-IL"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261872" indent="-228600" algn="l" defTabSz="914400" rtl="1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he-IL"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490472" indent="-228600" algn="r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he-IL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r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he-IL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r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he-IL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r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he-IL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כותרת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דוחות</a:t>
            </a:r>
          </a:p>
        </p:txBody>
      </p:sp>
      <p:sp>
        <p:nvSpPr>
          <p:cNvPr id="14" name="מציין מיקום תוכן 13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he-I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ביטול פוליסות ותכניות</a:t>
            </a:r>
          </a:p>
        </p:txBody>
      </p:sp>
    </p:spTree>
    <p:extLst>
      <p:ext uri="{BB962C8B-B14F-4D97-AF65-F5344CB8AC3E}">
        <p14:creationId xmlns:p14="http://schemas.microsoft.com/office/powerpoint/2010/main" val="1000998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מעקב קליטת פרודוקציה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1"/>
          </p:nvPr>
        </p:nvSpPr>
        <p:spPr>
          <a:xfrm>
            <a:off x="1217612" y="1905000"/>
            <a:ext cx="9448801" cy="4419600"/>
          </a:xfrm>
        </p:spPr>
        <p:txBody>
          <a:bodyPr numCol="1" spcCol="360000" anchor="t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he-I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מה זה?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he-I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אפשרות לביטול גורף של פוליסות (חוץ מאלמנטרי)</a:t>
            </a:r>
          </a:p>
          <a:p>
            <a:pPr marL="0" indent="0" algn="ctr" rtl="1">
              <a:lnSpc>
                <a:spcPct val="100000"/>
              </a:lnSpc>
              <a:buNone/>
            </a:pPr>
            <a:r>
              <a:rPr lang="he-I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איפה זה נמצא?</a:t>
            </a:r>
          </a:p>
          <a:p>
            <a:pPr marL="0" indent="0" algn="ctr" rtl="1">
              <a:lnSpc>
                <a:spcPct val="100000"/>
              </a:lnSpc>
              <a:buNone/>
            </a:pPr>
            <a:r>
              <a:rPr lang="he-I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שולחן עבודה &gt; קליטת פרודוקציה &gt;</a:t>
            </a:r>
          </a:p>
          <a:p>
            <a:pPr marL="0" indent="0" algn="ctr" rtl="1">
              <a:lnSpc>
                <a:spcPct val="100000"/>
              </a:lnSpc>
              <a:buNone/>
            </a:pPr>
            <a:r>
              <a:rPr lang="he-I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ביטול פוליסות ותכניות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he-I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מתי זה שימושי?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he-I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כאשר חברת הביטוח לא שלחה בפרודוקציה את הביטולים.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he-I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מקרה נוסף, כאשר שתי חברות מתמזגות</a:t>
            </a:r>
            <a:endParaRPr lang="he-I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641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4"/>
          <p:cNvSpPr>
            <a:spLocks noGrp="1"/>
          </p:cNvSpPr>
          <p:nvPr>
            <p:ph sz="half" idx="1"/>
          </p:nvPr>
        </p:nvSpPr>
        <p:spPr>
          <a:xfrm>
            <a:off x="7847012" y="1905000"/>
            <a:ext cx="2819400" cy="384868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he-I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ביצוע הסינון הרצוי</a:t>
            </a:r>
          </a:p>
          <a:p>
            <a:pPr marL="342900" indent="-342900">
              <a:buFont typeface="+mj-lt"/>
              <a:buAutoNum type="arabicPeriod"/>
            </a:pPr>
            <a:r>
              <a:rPr lang="he-I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מחיקת הרשימה במלואה: קליק ימני &gt; בטל כל הפוליסות</a:t>
            </a:r>
          </a:p>
          <a:p>
            <a:pPr marL="342900" indent="-342900">
              <a:buFont typeface="+mj-lt"/>
              <a:buAutoNum type="arabicPeriod"/>
            </a:pPr>
            <a:r>
              <a:rPr lang="he-I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מחיקת פוליסות מסוימות: בחירת הפוליסות (ע"י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Ctrl</a:t>
            </a:r>
            <a:r>
              <a:rPr lang="he-I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או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Shift</a:t>
            </a:r>
            <a:r>
              <a:rPr lang="he-I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&gt;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קליק ימני &gt; בטל פוליסות מסומנות</a:t>
            </a:r>
          </a:p>
          <a:p>
            <a:pPr marL="342900" indent="-342900">
              <a:buFont typeface="+mj-lt"/>
              <a:buAutoNum type="arabicPeriod"/>
            </a:pPr>
            <a:endParaRPr lang="he-IL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e-IL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הפעולה לא מוחקת את הפוליסות אלא משנה את סטטוס הפוליסה ל-מבוטלת</a:t>
            </a:r>
          </a:p>
          <a:p>
            <a:pPr marL="342900" indent="-342900">
              <a:buFont typeface="+mj-lt"/>
              <a:buAutoNum type="arabicPeriod"/>
            </a:pPr>
            <a:endParaRPr lang="he-IL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מעקב קליטת פרודוקציה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/>
          <a:srcRect l="16979"/>
          <a:stretch/>
        </p:blipFill>
        <p:spPr>
          <a:xfrm>
            <a:off x="608012" y="1752600"/>
            <a:ext cx="7079330" cy="45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4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לוח גירים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ערך זה מציין את מספר השמירות או המהדורות. היישום אחראי לעדכון ערך זה לאחר כל מהדורה.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41CC889-B55A-4246-8D72-AEC912BCD2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5DBF61-A50A-4EA0-945F-5445B1740A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8F4CB80-51E5-47C8-B45D-3834AA25DD5F}">
  <ds:schemaRefs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1392</TotalTime>
  <Words>152</Words>
  <Application>Microsoft Office PowerPoint</Application>
  <PresentationFormat>מותאם אישית</PresentationFormat>
  <Paragraphs>20</Paragraphs>
  <Slides>3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</vt:i4>
      </vt:variant>
    </vt:vector>
  </HeadingPairs>
  <TitlesOfParts>
    <vt:vector size="9" baseType="lpstr">
      <vt:lpstr>Arial</vt:lpstr>
      <vt:lpstr>Consolas</vt:lpstr>
      <vt:lpstr>Corbel</vt:lpstr>
      <vt:lpstr>Miriam</vt:lpstr>
      <vt:lpstr>Tahoma</vt:lpstr>
      <vt:lpstr>לוח גירים 16x9</vt:lpstr>
      <vt:lpstr>דוחות</vt:lpstr>
      <vt:lpstr>מעקב קליטת פרודוקציה</vt:lpstr>
      <vt:lpstr>מעקב קליטת פרודוקציה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פריסת כותרת</dc:title>
  <dc:creator>Summer</dc:creator>
  <cp:lastModifiedBy>אביעד אלפסי</cp:lastModifiedBy>
  <cp:revision>86</cp:revision>
  <dcterms:created xsi:type="dcterms:W3CDTF">2013-04-05T19:59:21Z</dcterms:created>
  <dcterms:modified xsi:type="dcterms:W3CDTF">2019-10-10T10:01:12Z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